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4"/>
    <p:sldMasterId id="2147483713" r:id="rId5"/>
    <p:sldMasterId id="2147483701" r:id="rId6"/>
    <p:sldMasterId id="2147483715" r:id="rId7"/>
  </p:sldMasterIdLst>
  <p:notesMasterIdLst>
    <p:notesMasterId r:id="rId9"/>
  </p:notesMasterIdLst>
  <p:handoutMasterIdLst>
    <p:handoutMasterId r:id="rId10"/>
  </p:handoutMasterIdLst>
  <p:sldIdLst>
    <p:sldId id="315" r:id="rId8"/>
  </p:sldIdLst>
  <p:sldSz cx="20104100" cy="11309350"/>
  <p:notesSz cx="20104100" cy="11309350"/>
  <p:custDataLst>
    <p:tags r:id="rId11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ções de Uso" id="{FF060140-1442-4412-8E28-51499665E347}">
          <p14:sldIdLst>
            <p14:sldId id="315"/>
          </p14:sldIdLst>
        </p14:section>
        <p14:section name="Início da Apresentação" id="{83B4CE99-C16F-4313-AB53-6DBE0A091C1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3A750E-EAA6-3C6D-A610-B878A45DAFBF}" name="Andrea Dunningham Baptista" initials="ADB" userId="S::andrea.dunningham@ppsa.gov.br::9797d38e-bf7e-44f7-8222-0e8c1db36e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205"/>
    <a:srgbClr val="00999B"/>
    <a:srgbClr val="FEFEFE"/>
    <a:srgbClr val="2D4D7E"/>
    <a:srgbClr val="000000"/>
    <a:srgbClr val="FFFFFF"/>
    <a:srgbClr val="2C4272"/>
    <a:srgbClr val="002F4F"/>
    <a:srgbClr val="008192"/>
    <a:srgbClr val="5CA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637" autoAdjust="0"/>
  </p:normalViewPr>
  <p:slideViewPr>
    <p:cSldViewPr>
      <p:cViewPr varScale="1">
        <p:scale>
          <a:sx n="41" d="100"/>
          <a:sy n="41" d="100"/>
        </p:scale>
        <p:origin x="604" y="44"/>
      </p:cViewPr>
      <p:guideLst>
        <p:guide orient="horz" pos="2890"/>
        <p:guide pos="2160"/>
      </p:guideLst>
    </p:cSldViewPr>
  </p:slideViewPr>
  <p:outlineViewPr>
    <p:cViewPr>
      <p:scale>
        <a:sx n="33" d="100"/>
        <a:sy n="33" d="100"/>
      </p:scale>
      <p:origin x="0" y="-490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00"/>
    </p:cViewPr>
  </p:sorterViewPr>
  <p:notesViewPr>
    <p:cSldViewPr>
      <p:cViewPr varScale="1">
        <p:scale>
          <a:sx n="48" d="100"/>
          <a:sy n="48" d="100"/>
        </p:scale>
        <p:origin x="101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" userId="9797d38e-bf7e-44f7-8222-0e8c1db36e01" providerId="ADAL" clId="{92AC1469-A68C-4BAA-9101-41B6FE771E5E}"/>
    <pc:docChg chg="custSel addSld delSld modSld modSection">
      <pc:chgData name="Andrea" userId="9797d38e-bf7e-44f7-8222-0e8c1db36e01" providerId="ADAL" clId="{92AC1469-A68C-4BAA-9101-41B6FE771E5E}" dt="2023-02-13T14:09:39.501" v="12" actId="478"/>
      <pc:docMkLst>
        <pc:docMk/>
      </pc:docMkLst>
      <pc:sldChg chg="del">
        <pc:chgData name="Andrea" userId="9797d38e-bf7e-44f7-8222-0e8c1db36e01" providerId="ADAL" clId="{92AC1469-A68C-4BAA-9101-41B6FE771E5E}" dt="2023-02-13T14:09:00.320" v="0" actId="47"/>
        <pc:sldMkLst>
          <pc:docMk/>
          <pc:sldMk cId="0" sldId="256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0" sldId="262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0" sldId="263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0" sldId="264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2342768747" sldId="283"/>
        </pc:sldMkLst>
      </pc:sldChg>
      <pc:sldChg chg="del">
        <pc:chgData name="Andrea" userId="9797d38e-bf7e-44f7-8222-0e8c1db36e01" providerId="ADAL" clId="{92AC1469-A68C-4BAA-9101-41B6FE771E5E}" dt="2023-02-13T14:09:00.320" v="0" actId="47"/>
        <pc:sldMkLst>
          <pc:docMk/>
          <pc:sldMk cId="4173101569" sldId="284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2311334709" sldId="309"/>
        </pc:sldMkLst>
      </pc:sldChg>
      <pc:sldChg chg="addSp delSp modSp mod">
        <pc:chgData name="Andrea" userId="9797d38e-bf7e-44f7-8222-0e8c1db36e01" providerId="ADAL" clId="{92AC1469-A68C-4BAA-9101-41B6FE771E5E}" dt="2023-02-13T14:09:39.501" v="12" actId="478"/>
        <pc:sldMkLst>
          <pc:docMk/>
          <pc:sldMk cId="613813114" sldId="315"/>
        </pc:sldMkLst>
        <pc:spChg chg="del mod">
          <ac:chgData name="Andrea" userId="9797d38e-bf7e-44f7-8222-0e8c1db36e01" providerId="ADAL" clId="{92AC1469-A68C-4BAA-9101-41B6FE771E5E}" dt="2023-02-13T14:09:05.160" v="3" actId="478"/>
          <ac:spMkLst>
            <pc:docMk/>
            <pc:sldMk cId="613813114" sldId="315"/>
            <ac:spMk id="2" creationId="{F3360569-284D-44F0-8669-9310599D242A}"/>
          </ac:spMkLst>
        </pc:spChg>
        <pc:spChg chg="add del mod">
          <ac:chgData name="Andrea" userId="9797d38e-bf7e-44f7-8222-0e8c1db36e01" providerId="ADAL" clId="{92AC1469-A68C-4BAA-9101-41B6FE771E5E}" dt="2023-02-13T14:09:08.994" v="5" actId="478"/>
          <ac:spMkLst>
            <pc:docMk/>
            <pc:sldMk cId="613813114" sldId="315"/>
            <ac:spMk id="5" creationId="{7901AAA2-C547-9554-FDEC-2E5BF9977668}"/>
          </ac:spMkLst>
        </pc:spChg>
        <pc:spChg chg="add del mod">
          <ac:chgData name="Andrea" userId="9797d38e-bf7e-44f7-8222-0e8c1db36e01" providerId="ADAL" clId="{92AC1469-A68C-4BAA-9101-41B6FE771E5E}" dt="2023-02-13T14:09:10.897" v="6" actId="478"/>
          <ac:spMkLst>
            <pc:docMk/>
            <pc:sldMk cId="613813114" sldId="315"/>
            <ac:spMk id="7" creationId="{93DE9E29-A177-FE12-6BB2-F1038E0E8C84}"/>
          </ac:spMkLst>
        </pc:spChg>
        <pc:spChg chg="del">
          <ac:chgData name="Andrea" userId="9797d38e-bf7e-44f7-8222-0e8c1db36e01" providerId="ADAL" clId="{92AC1469-A68C-4BAA-9101-41B6FE771E5E}" dt="2023-02-13T14:09:07.405" v="4" actId="478"/>
          <ac:spMkLst>
            <pc:docMk/>
            <pc:sldMk cId="613813114" sldId="315"/>
            <ac:spMk id="19" creationId="{DE4CF5F5-C462-43EF-BA27-E043CD9B0711}"/>
          </ac:spMkLst>
        </pc:spChg>
        <pc:picChg chg="del">
          <ac:chgData name="Andrea" userId="9797d38e-bf7e-44f7-8222-0e8c1db36e01" providerId="ADAL" clId="{92AC1469-A68C-4BAA-9101-41B6FE771E5E}" dt="2023-02-13T14:09:03.460" v="1" actId="478"/>
          <ac:picMkLst>
            <pc:docMk/>
            <pc:sldMk cId="613813114" sldId="315"/>
            <ac:picMk id="3" creationId="{9AA84624-C931-416D-852C-6AA9DD9104B5}"/>
          </ac:picMkLst>
        </pc:picChg>
        <pc:picChg chg="add del mod">
          <ac:chgData name="Andrea" userId="9797d38e-bf7e-44f7-8222-0e8c1db36e01" providerId="ADAL" clId="{92AC1469-A68C-4BAA-9101-41B6FE771E5E}" dt="2023-02-13T14:09:39.501" v="12" actId="478"/>
          <ac:picMkLst>
            <pc:docMk/>
            <pc:sldMk cId="613813114" sldId="315"/>
            <ac:picMk id="9" creationId="{4E3FC8E6-6551-F7D1-932A-ECB41B1ADAB8}"/>
          </ac:picMkLst>
        </pc:picChg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1141731033" sldId="316"/>
        </pc:sldMkLst>
      </pc:sldChg>
      <pc:sldChg chg="new del">
        <pc:chgData name="Andrea" userId="9797d38e-bf7e-44f7-8222-0e8c1db36e01" providerId="ADAL" clId="{92AC1469-A68C-4BAA-9101-41B6FE771E5E}" dt="2023-02-13T14:09:31.415" v="9" actId="47"/>
        <pc:sldMkLst>
          <pc:docMk/>
          <pc:sldMk cId="2354137629" sldId="316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4269181639" sldId="323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1979523150" sldId="332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583789258" sldId="336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1429259937" sldId="340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2332110209" sldId="341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2628043412" sldId="343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3487333516" sldId="344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2822078386" sldId="345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3644262994" sldId="346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2241480554" sldId="347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3770367987" sldId="348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3842623144" sldId="349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789662772" sldId="350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3252140918" sldId="351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3896738893" sldId="353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3963598952" sldId="354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1755384525" sldId="355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479612556" sldId="356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742780142" sldId="471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3082987994" sldId="472"/>
        </pc:sldMkLst>
      </pc:sldChg>
      <pc:sldChg chg="del">
        <pc:chgData name="Andrea" userId="9797d38e-bf7e-44f7-8222-0e8c1db36e01" providerId="ADAL" clId="{92AC1469-A68C-4BAA-9101-41B6FE771E5E}" dt="2023-02-13T14:09:15.518" v="7" actId="47"/>
        <pc:sldMkLst>
          <pc:docMk/>
          <pc:sldMk cId="2101052011" sldId="473"/>
        </pc:sldMkLst>
      </pc:sldChg>
      <pc:sldMasterChg chg="delSldLayout">
        <pc:chgData name="Andrea" userId="9797d38e-bf7e-44f7-8222-0e8c1db36e01" providerId="ADAL" clId="{92AC1469-A68C-4BAA-9101-41B6FE771E5E}" dt="2023-02-13T14:09:15.518" v="7" actId="47"/>
        <pc:sldMasterMkLst>
          <pc:docMk/>
          <pc:sldMasterMk cId="1123447137" sldId="2147483700"/>
        </pc:sldMasterMkLst>
        <pc:sldLayoutChg chg="del">
          <pc:chgData name="Andrea" userId="9797d38e-bf7e-44f7-8222-0e8c1db36e01" providerId="ADAL" clId="{92AC1469-A68C-4BAA-9101-41B6FE771E5E}" dt="2023-02-13T14:09:15.518" v="7" actId="47"/>
          <pc:sldLayoutMkLst>
            <pc:docMk/>
            <pc:sldMasterMk cId="1123447137" sldId="2147483700"/>
            <pc:sldLayoutMk cId="1886534946" sldId="2147483723"/>
          </pc:sldLayoutMkLst>
        </pc:sldLayoutChg>
        <pc:sldLayoutChg chg="del">
          <pc:chgData name="Andrea" userId="9797d38e-bf7e-44f7-8222-0e8c1db36e01" providerId="ADAL" clId="{92AC1469-A68C-4BAA-9101-41B6FE771E5E}" dt="2023-02-13T14:09:15.518" v="7" actId="47"/>
          <pc:sldLayoutMkLst>
            <pc:docMk/>
            <pc:sldMasterMk cId="1123447137" sldId="2147483700"/>
            <pc:sldLayoutMk cId="2398617151" sldId="2147483724"/>
          </pc:sldLayoutMkLst>
        </pc:sldLayoutChg>
        <pc:sldLayoutChg chg="del">
          <pc:chgData name="Andrea" userId="9797d38e-bf7e-44f7-8222-0e8c1db36e01" providerId="ADAL" clId="{92AC1469-A68C-4BAA-9101-41B6FE771E5E}" dt="2023-02-13T14:09:15.518" v="7" actId="47"/>
          <pc:sldLayoutMkLst>
            <pc:docMk/>
            <pc:sldMasterMk cId="1123447137" sldId="2147483700"/>
            <pc:sldLayoutMk cId="3851341378" sldId="2147483726"/>
          </pc:sldLayoutMkLst>
        </pc:sldLayoutChg>
        <pc:sldLayoutChg chg="del">
          <pc:chgData name="Andrea" userId="9797d38e-bf7e-44f7-8222-0e8c1db36e01" providerId="ADAL" clId="{92AC1469-A68C-4BAA-9101-41B6FE771E5E}" dt="2023-02-13T14:09:15.518" v="7" actId="47"/>
          <pc:sldLayoutMkLst>
            <pc:docMk/>
            <pc:sldMasterMk cId="1123447137" sldId="2147483700"/>
            <pc:sldLayoutMk cId="990545099" sldId="2147483727"/>
          </pc:sldLayoutMkLst>
        </pc:sldLayoutChg>
        <pc:sldLayoutChg chg="del">
          <pc:chgData name="Andrea" userId="9797d38e-bf7e-44f7-8222-0e8c1db36e01" providerId="ADAL" clId="{92AC1469-A68C-4BAA-9101-41B6FE771E5E}" dt="2023-02-13T14:09:15.518" v="7" actId="47"/>
          <pc:sldLayoutMkLst>
            <pc:docMk/>
            <pc:sldMasterMk cId="1123447137" sldId="2147483700"/>
            <pc:sldLayoutMk cId="2836610243" sldId="2147483728"/>
          </pc:sldLayoutMkLst>
        </pc:sldLayoutChg>
        <pc:sldLayoutChg chg="del">
          <pc:chgData name="Andrea" userId="9797d38e-bf7e-44f7-8222-0e8c1db36e01" providerId="ADAL" clId="{92AC1469-A68C-4BAA-9101-41B6FE771E5E}" dt="2023-02-13T14:09:15.518" v="7" actId="47"/>
          <pc:sldLayoutMkLst>
            <pc:docMk/>
            <pc:sldMasterMk cId="1123447137" sldId="2147483700"/>
            <pc:sldLayoutMk cId="3630822706" sldId="214748372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58B46B9-8D2E-4E4B-8026-E5B29B36F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11221F-4476-48A9-9656-3E35558FC8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20037-AF47-449D-9500-DF295BB457A5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6944379-552E-4375-8D88-CA7A37BECF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C21249C-8D2A-4B0C-A8BF-0E0CDD8E84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903B-3827-4D2D-8A30-EC50D3629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469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A8A20-3295-4A8D-98FE-9178DB1FA239}" type="datetimeFigureOut">
              <a:rPr lang="pt-BR" smtClean="0"/>
              <a:t>13/02/2023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1E5B3-7BA8-4D9C-8E84-522CB2F809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735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água, navio, céu, ao ar livre&#10;&#10;Descrição gerada automaticamente">
            <a:extLst>
              <a:ext uri="{FF2B5EF4-FFF2-40B4-BE49-F238E27FC236}">
                <a16:creationId xmlns:a16="http://schemas.microsoft.com/office/drawing/2014/main" id="{775E8919-C5B0-43F3-8101-8BA50DCBC5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2451A4D8-F287-4093-9F05-30E661B6698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25FA034-F50A-4D2E-9CD0-4305F77094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0" name="Título 2">
            <a:extLst>
              <a:ext uri="{FF2B5EF4-FFF2-40B4-BE49-F238E27FC236}">
                <a16:creationId xmlns:a16="http://schemas.microsoft.com/office/drawing/2014/main" id="{5B249C66-D68B-41B5-8757-5C4D47B64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C8DFEAF4-01C8-466D-A6D8-4D543A9329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1502976"/>
          </a:xfrm>
          <a:prstGeom prst="rect">
            <a:avLst/>
          </a:prstGeom>
        </p:spPr>
        <p:txBody>
          <a:bodyPr>
            <a:spAutoFit/>
          </a:bodyPr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3">
            <a:extLst>
              <a:ext uri="{FF2B5EF4-FFF2-40B4-BE49-F238E27FC236}">
                <a16:creationId xmlns:a16="http://schemas.microsoft.com/office/drawing/2014/main" id="{7FE51409-1507-4096-AB46-7DE6DA9822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030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8" name="Espaço Reservado para Texto 15">
            <a:extLst>
              <a:ext uri="{FF2B5EF4-FFF2-40B4-BE49-F238E27FC236}">
                <a16:creationId xmlns:a16="http://schemas.microsoft.com/office/drawing/2014/main" id="{444A1737-B1F8-49CB-A39D-E0A22ECEE5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9050" y="4968875"/>
            <a:ext cx="4890816" cy="4495800"/>
          </a:xfrm>
          <a:prstGeom prst="rect">
            <a:avLst/>
          </a:prstGeom>
        </p:spPr>
        <p:txBody>
          <a:bodyPr/>
          <a:lstStyle>
            <a:lvl1pPr marL="12700" marR="243204" algn="l" defTabSz="914400" rtl="0" eaLnBrk="1" latinLnBrk="0" hangingPunct="1">
              <a:lnSpc>
                <a:spcPts val="2970"/>
              </a:lnSpc>
              <a:spcBef>
                <a:spcPts val="10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23" name="Espaço Reservado para Texto 13">
            <a:extLst>
              <a:ext uri="{FF2B5EF4-FFF2-40B4-BE49-F238E27FC236}">
                <a16:creationId xmlns:a16="http://schemas.microsoft.com/office/drawing/2014/main" id="{6A5F858A-7F30-47D7-A5D6-262FB2F4F1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9539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4" name="Espaço Reservado para Texto 15">
            <a:extLst>
              <a:ext uri="{FF2B5EF4-FFF2-40B4-BE49-F238E27FC236}">
                <a16:creationId xmlns:a16="http://schemas.microsoft.com/office/drawing/2014/main" id="{9B11B354-A85D-4B8E-8F03-8276941613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59539" y="4968875"/>
            <a:ext cx="4922837" cy="4495800"/>
          </a:xfrm>
          <a:prstGeom prst="rect">
            <a:avLst/>
          </a:prstGeom>
        </p:spPr>
        <p:txBody>
          <a:bodyPr/>
          <a:lstStyle>
            <a:lvl1pPr marL="12700" marR="513715" algn="l" defTabSz="914400" rtl="0" eaLnBrk="1" latinLnBrk="0" hangingPunct="1">
              <a:lnSpc>
                <a:spcPts val="2970"/>
              </a:lnSpc>
              <a:spcBef>
                <a:spcPts val="10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28" name="Espaço Reservado para Texto 13">
            <a:extLst>
              <a:ext uri="{FF2B5EF4-FFF2-40B4-BE49-F238E27FC236}">
                <a16:creationId xmlns:a16="http://schemas.microsoft.com/office/drawing/2014/main" id="{27643088-C48B-4C47-971F-E40102E604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862050" y="3825426"/>
            <a:ext cx="4922837" cy="481094"/>
          </a:xfrm>
          <a:prstGeom prst="rect">
            <a:avLst/>
          </a:prstGeom>
        </p:spPr>
        <p:txBody>
          <a:bodyPr/>
          <a:lstStyle>
            <a:lvl1pPr marL="12700" marR="16891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7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68910" lvl="0" indent="0" algn="l" defTabSz="914400" rtl="0" eaLnBrk="1" fontAlgn="auto" latinLnBrk="0" hangingPunct="1">
              <a:lnSpc>
                <a:spcPts val="371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40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9" name="Espaço Reservado para Texto 15">
            <a:extLst>
              <a:ext uri="{FF2B5EF4-FFF2-40B4-BE49-F238E27FC236}">
                <a16:creationId xmlns:a16="http://schemas.microsoft.com/office/drawing/2014/main" id="{C51BB60F-ECF3-4E40-BBD7-A244837E89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892213" y="4968875"/>
            <a:ext cx="4922837" cy="4495800"/>
          </a:xfrm>
          <a:prstGeom prst="rect">
            <a:avLst/>
          </a:prstGeom>
        </p:spPr>
        <p:txBody>
          <a:bodyPr/>
          <a:lstStyle>
            <a:lvl1pPr marL="12700" marR="10795" algn="l" defTabSz="914400" rtl="0" eaLnBrk="1" latinLnBrk="0" hangingPunct="1">
              <a:lnSpc>
                <a:spcPct val="101000"/>
              </a:lnSpc>
              <a:spcBef>
                <a:spcPts val="1465"/>
              </a:spcBef>
              <a:defRPr lang="pt-BR" sz="2450" b="0" kern="1200" dirty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0795">
              <a:lnSpc>
                <a:spcPct val="101000"/>
              </a:lnSpc>
              <a:spcBef>
                <a:spcPts val="146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9" name="Título 13">
            <a:extLst>
              <a:ext uri="{FF2B5EF4-FFF2-40B4-BE49-F238E27FC236}">
                <a16:creationId xmlns:a16="http://schemas.microsoft.com/office/drawing/2014/main" id="{4EEFA6E8-8CBC-4188-BC29-63C12B07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2573000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1015AE4-E157-44D0-A97E-6BB787C4C71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0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97997E0-7D8A-4FF9-BE06-1FC96DABB813}"/>
              </a:ext>
            </a:extLst>
          </p:cNvPr>
          <p:cNvSpPr/>
          <p:nvPr userDrawn="1"/>
        </p:nvSpPr>
        <p:spPr>
          <a:xfrm>
            <a:off x="6851650" y="3581042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0BEE2230-922E-4542-995C-6488B3567D9F}"/>
              </a:ext>
            </a:extLst>
          </p:cNvPr>
          <p:cNvSpPr/>
          <p:nvPr userDrawn="1"/>
        </p:nvSpPr>
        <p:spPr>
          <a:xfrm>
            <a:off x="13252450" y="3581042"/>
            <a:ext cx="0" cy="5654675"/>
          </a:xfrm>
          <a:custGeom>
            <a:avLst/>
            <a:gdLst/>
            <a:ahLst/>
            <a:cxnLst/>
            <a:rect l="l" t="t" r="r" b="b"/>
            <a:pathLst>
              <a:path h="5654675">
                <a:moveTo>
                  <a:pt x="0" y="0"/>
                </a:moveTo>
                <a:lnTo>
                  <a:pt x="0" y="5654278"/>
                </a:lnTo>
              </a:path>
            </a:pathLst>
          </a:custGeom>
          <a:ln w="20941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Espaço Reservado para Imagem 17">
            <a:extLst>
              <a:ext uri="{FF2B5EF4-FFF2-40B4-BE49-F238E27FC236}">
                <a16:creationId xmlns:a16="http://schemas.microsoft.com/office/drawing/2014/main" id="{925BC933-18EF-4252-97D5-F755424A718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247311" y="3680835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9" name="Espaço Reservado para Imagem 17">
            <a:extLst>
              <a:ext uri="{FF2B5EF4-FFF2-40B4-BE49-F238E27FC236}">
                <a16:creationId xmlns:a16="http://schemas.microsoft.com/office/drawing/2014/main" id="{F4D39560-7225-4B3D-BF7E-754D3414BDFE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54461" y="3680835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0" name="Espaço Reservado para Imagem 17">
            <a:extLst>
              <a:ext uri="{FF2B5EF4-FFF2-40B4-BE49-F238E27FC236}">
                <a16:creationId xmlns:a16="http://schemas.microsoft.com/office/drawing/2014/main" id="{ACEFC230-3F60-4FAD-B062-2249C3E3AE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017161" y="3672981"/>
            <a:ext cx="2839628" cy="282158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7" name="Espaço Reservado para Texto 22">
            <a:extLst>
              <a:ext uri="{FF2B5EF4-FFF2-40B4-BE49-F238E27FC236}">
                <a16:creationId xmlns:a16="http://schemas.microsoft.com/office/drawing/2014/main" id="{1F62795D-EB90-4D6E-8243-FA6203932B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89050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28" name="Espaço Reservado para Texto 25">
            <a:extLst>
              <a:ext uri="{FF2B5EF4-FFF2-40B4-BE49-F238E27FC236}">
                <a16:creationId xmlns:a16="http://schemas.microsoft.com/office/drawing/2014/main" id="{059D54A9-2D5E-45F1-8405-4FEA1F9E501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905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-2540" algn="ctr" defTabSz="914400" rtl="0" eaLnBrk="1" latinLnBrk="0" hangingPunct="1">
              <a:lnSpc>
                <a:spcPct val="101000"/>
              </a:lnSpc>
              <a:spcBef>
                <a:spcPts val="1545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 indent="-2540" algn="ctr">
              <a:lnSpc>
                <a:spcPct val="101000"/>
              </a:lnSpc>
              <a:spcBef>
                <a:spcPts val="154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6" name="Espaço Reservado para Texto 25">
            <a:extLst>
              <a:ext uri="{FF2B5EF4-FFF2-40B4-BE49-F238E27FC236}">
                <a16:creationId xmlns:a16="http://schemas.microsoft.com/office/drawing/2014/main" id="{B5E98317-21E2-45B9-8162-FA5E91BDCF7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8985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1270" algn="ctr" defTabSz="914400" rtl="0" eaLnBrk="1" latinLnBrk="0" hangingPunct="1">
              <a:lnSpc>
                <a:spcPct val="101000"/>
              </a:lnSpc>
              <a:spcBef>
                <a:spcPts val="1545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5080" indent="1270" algn="ctr">
              <a:lnSpc>
                <a:spcPct val="101000"/>
              </a:lnSpc>
              <a:spcBef>
                <a:spcPts val="154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8" name="Espaço Reservado para Texto 25">
            <a:extLst>
              <a:ext uri="{FF2B5EF4-FFF2-40B4-BE49-F238E27FC236}">
                <a16:creationId xmlns:a16="http://schemas.microsoft.com/office/drawing/2014/main" id="{DB1B9FFE-79EA-4E8E-AB6A-FECA483455D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058900" y="7469749"/>
            <a:ext cx="4756150" cy="1994925"/>
          </a:xfrm>
          <a:prstGeom prst="rect">
            <a:avLst/>
          </a:prstGeom>
        </p:spPr>
        <p:txBody>
          <a:bodyPr/>
          <a:lstStyle>
            <a:lvl1pPr marL="12700" marR="5080" indent="1270" algn="ctr" defTabSz="914400" rtl="0" eaLnBrk="1" latinLnBrk="0" hangingPunct="1">
              <a:lnSpc>
                <a:spcPts val="2970"/>
              </a:lnSpc>
              <a:spcBef>
                <a:spcPts val="100"/>
              </a:spcBef>
              <a:defRPr lang="pt-BR" sz="2450" b="0" kern="1200" dirty="0" smtClean="0">
                <a:solidFill>
                  <a:srgbClr val="005378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06045">
              <a:lnSpc>
                <a:spcPct val="100000"/>
              </a:lnSpc>
              <a:spcBef>
                <a:spcPts val="1575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16" name="Espaço Reservado para Texto 22">
            <a:extLst>
              <a:ext uri="{FF2B5EF4-FFF2-40B4-BE49-F238E27FC236}">
                <a16:creationId xmlns:a16="http://schemas.microsoft.com/office/drawing/2014/main" id="{4444FE59-E9BC-4623-8A2A-B9FB84C0435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89850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7" name="Espaço Reservado para Texto 22">
            <a:extLst>
              <a:ext uri="{FF2B5EF4-FFF2-40B4-BE49-F238E27FC236}">
                <a16:creationId xmlns:a16="http://schemas.microsoft.com/office/drawing/2014/main" id="{A3BF339F-B8DC-40CC-98BE-3BE483B125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048068" y="6797675"/>
            <a:ext cx="4756150" cy="507831"/>
          </a:xfrm>
          <a:prstGeom prst="rect">
            <a:avLst/>
          </a:prstGeom>
        </p:spPr>
        <p:txBody>
          <a:bodyPr/>
          <a:lstStyle>
            <a:lvl1pPr marL="0" marR="3175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300" b="1" kern="1200" spc="-65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0" marR="3175" lvl="0" indent="0" algn="ctr" defTabSz="914400" eaLnBrk="1" fontAlgn="auto" latinLnBrk="0" hangingPunct="1">
              <a:lnSpc>
                <a:spcPct val="100000"/>
              </a:lnSpc>
              <a:spcBef>
                <a:spcPts val="2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B91EAF39-2D63-40CF-A629-DCDED3912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1963394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BDC195E1-385D-40C1-A036-2AD52034D420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37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AED01704-D135-4799-B1EB-240A2F68202A}"/>
              </a:ext>
            </a:extLst>
          </p:cNvPr>
          <p:cNvSpPr/>
          <p:nvPr userDrawn="1"/>
        </p:nvSpPr>
        <p:spPr>
          <a:xfrm>
            <a:off x="1256505" y="3332682"/>
            <a:ext cx="5696585" cy="6131993"/>
          </a:xfrm>
          <a:prstGeom prst="rect">
            <a:avLst/>
          </a:prstGeom>
          <a:solidFill>
            <a:srgbClr val="002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ADEF398-9461-4712-B8FD-C5EB2174B74E}"/>
              </a:ext>
            </a:extLst>
          </p:cNvPr>
          <p:cNvSpPr/>
          <p:nvPr userDrawn="1"/>
        </p:nvSpPr>
        <p:spPr>
          <a:xfrm>
            <a:off x="7203757" y="3332682"/>
            <a:ext cx="5696585" cy="6131993"/>
          </a:xfrm>
          <a:prstGeom prst="rect">
            <a:avLst/>
          </a:prstGeom>
          <a:solidFill>
            <a:srgbClr val="008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object 6">
            <a:extLst>
              <a:ext uri="{FF2B5EF4-FFF2-40B4-BE49-F238E27FC236}">
                <a16:creationId xmlns:a16="http://schemas.microsoft.com/office/drawing/2014/main" id="{C27BC258-C59B-402F-88D2-B52217454F66}"/>
              </a:ext>
            </a:extLst>
          </p:cNvPr>
          <p:cNvSpPr/>
          <p:nvPr userDrawn="1"/>
        </p:nvSpPr>
        <p:spPr>
          <a:xfrm>
            <a:off x="7203968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>
            <a:extLst>
              <a:ext uri="{FF2B5EF4-FFF2-40B4-BE49-F238E27FC236}">
                <a16:creationId xmlns:a16="http://schemas.microsoft.com/office/drawing/2014/main" id="{0B37EF35-EEF5-48B0-856F-33228827C04B}"/>
              </a:ext>
            </a:extLst>
          </p:cNvPr>
          <p:cNvSpPr/>
          <p:nvPr userDrawn="1"/>
        </p:nvSpPr>
        <p:spPr>
          <a:xfrm>
            <a:off x="1256506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Espaço Reservado para Texto 3">
            <a:extLst>
              <a:ext uri="{FF2B5EF4-FFF2-40B4-BE49-F238E27FC236}">
                <a16:creationId xmlns:a16="http://schemas.microsoft.com/office/drawing/2014/main" id="{E92FDC27-4862-4C93-92B2-A2B8AF4A61D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74849" y="3521075"/>
            <a:ext cx="4648201" cy="318549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r>
              <a:rPr lang="pt-BR" dirty="0"/>
              <a:t>Clique para adicionar um título para o box</a:t>
            </a:r>
          </a:p>
        </p:txBody>
      </p:sp>
      <p:sp>
        <p:nvSpPr>
          <p:cNvPr id="29" name="Espaço Reservado para Texto 3">
            <a:extLst>
              <a:ext uri="{FF2B5EF4-FFF2-40B4-BE49-F238E27FC236}">
                <a16:creationId xmlns:a16="http://schemas.microsoft.com/office/drawing/2014/main" id="{D1642661-EA9A-4B71-BFF2-5E0E1850CD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93851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30" name="Espaço Reservado para Texto 3">
            <a:extLst>
              <a:ext uri="{FF2B5EF4-FFF2-40B4-BE49-F238E27FC236}">
                <a16:creationId xmlns:a16="http://schemas.microsoft.com/office/drawing/2014/main" id="{D4B24351-95F6-4CF3-85E6-E292311F99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18448" y="3521075"/>
            <a:ext cx="4648201" cy="318549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para adicionar um título para o box</a:t>
            </a:r>
          </a:p>
          <a:p>
            <a:pPr lvl="0"/>
            <a:endParaRPr lang="pt-BR" dirty="0"/>
          </a:p>
        </p:txBody>
      </p:sp>
      <p:sp>
        <p:nvSpPr>
          <p:cNvPr id="31" name="Espaço Reservado para Texto 3">
            <a:extLst>
              <a:ext uri="{FF2B5EF4-FFF2-40B4-BE49-F238E27FC236}">
                <a16:creationId xmlns:a16="http://schemas.microsoft.com/office/drawing/2014/main" id="{93D6E771-6D77-4880-B095-C851303A33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537450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24C91D6-8F18-40CD-8C59-25DFE785AAF7}"/>
              </a:ext>
            </a:extLst>
          </p:cNvPr>
          <p:cNvSpPr/>
          <p:nvPr userDrawn="1"/>
        </p:nvSpPr>
        <p:spPr>
          <a:xfrm>
            <a:off x="13151008" y="3332682"/>
            <a:ext cx="5696585" cy="6131993"/>
          </a:xfrm>
          <a:prstGeom prst="rect">
            <a:avLst/>
          </a:prstGeom>
          <a:solidFill>
            <a:srgbClr val="009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757BDA8A-AE1C-4865-9BA7-7269FCFB3242}"/>
              </a:ext>
            </a:extLst>
          </p:cNvPr>
          <p:cNvSpPr/>
          <p:nvPr userDrawn="1"/>
        </p:nvSpPr>
        <p:spPr>
          <a:xfrm>
            <a:off x="13151219" y="4357647"/>
            <a:ext cx="5696585" cy="20955"/>
          </a:xfrm>
          <a:custGeom>
            <a:avLst/>
            <a:gdLst/>
            <a:ahLst/>
            <a:cxnLst/>
            <a:rect l="l" t="t" r="r" b="b"/>
            <a:pathLst>
              <a:path w="5696584" h="20954">
                <a:moveTo>
                  <a:pt x="0" y="20941"/>
                </a:moveTo>
                <a:lnTo>
                  <a:pt x="5696161" y="20941"/>
                </a:lnTo>
                <a:lnTo>
                  <a:pt x="5696161" y="0"/>
                </a:lnTo>
                <a:lnTo>
                  <a:pt x="0" y="0"/>
                </a:lnTo>
                <a:lnTo>
                  <a:pt x="0" y="209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Espaço Reservado para Texto 3">
            <a:extLst>
              <a:ext uri="{FF2B5EF4-FFF2-40B4-BE49-F238E27FC236}">
                <a16:creationId xmlns:a16="http://schemas.microsoft.com/office/drawing/2014/main" id="{F6EECBED-040A-4568-8849-486F021ED3E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865699" y="3521075"/>
            <a:ext cx="4648201" cy="318549"/>
          </a:xfrm>
          <a:prstGeom prst="rect">
            <a:avLst/>
          </a:prstGeom>
        </p:spPr>
        <p:txBody>
          <a:bodyPr/>
          <a:lstStyle>
            <a:lvl1pPr marL="0" marR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cap="all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Clique para adicionar um título para o box</a:t>
            </a:r>
          </a:p>
          <a:p>
            <a:pPr lvl="0"/>
            <a:endParaRPr lang="pt-BR" dirty="0"/>
          </a:p>
        </p:txBody>
      </p:sp>
      <p:sp>
        <p:nvSpPr>
          <p:cNvPr id="39" name="Espaço Reservado para Texto 3">
            <a:extLst>
              <a:ext uri="{FF2B5EF4-FFF2-40B4-BE49-F238E27FC236}">
                <a16:creationId xmlns:a16="http://schemas.microsoft.com/office/drawing/2014/main" id="{72FD0CE1-DAF1-41F3-BC05-E4E6F05942F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3484701" y="4772251"/>
            <a:ext cx="5029200" cy="4366667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2400"/>
              </a:spcBef>
              <a:buClr>
                <a:schemeClr val="accent6"/>
              </a:buClr>
              <a:buFont typeface="Wingdings 2" panose="05020102010507070707" pitchFamily="18" charset="2"/>
              <a:buChar char=""/>
              <a:defRPr sz="2450" b="0" cap="none" baseline="0">
                <a:solidFill>
                  <a:schemeClr val="bg1"/>
                </a:solidFill>
                <a:latin typeface="+mn-lt"/>
              </a:defRPr>
            </a:lvl1pPr>
            <a:lvl2pPr>
              <a:defRPr sz="2300">
                <a:latin typeface="+mn-lt"/>
              </a:defRPr>
            </a:lvl2pPr>
            <a:lvl3pPr>
              <a:defRPr sz="2300">
                <a:latin typeface="+mn-lt"/>
              </a:defRPr>
            </a:lvl3pPr>
            <a:lvl4pPr>
              <a:defRPr sz="2300">
                <a:latin typeface="+mn-lt"/>
              </a:defRPr>
            </a:lvl4pPr>
            <a:lvl5pPr>
              <a:defRPr sz="2300">
                <a:latin typeface="+mn-lt"/>
              </a:defRPr>
            </a:lvl5pPr>
          </a:lstStyle>
          <a:p>
            <a:pPr lvl="0"/>
            <a:endParaRPr lang="pt-BR" dirty="0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2636014C-34AA-4794-8C01-4FAE816BF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11611292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980CC96-6D78-4802-BBF2-4E17261E8E4A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46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 Especi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ço Reservado para Texto 2">
            <a:extLst>
              <a:ext uri="{FF2B5EF4-FFF2-40B4-BE49-F238E27FC236}">
                <a16:creationId xmlns:a16="http://schemas.microsoft.com/office/drawing/2014/main" id="{8C74C196-38F0-4DC9-ACCF-4C8B1044A1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7030" y="2834056"/>
            <a:ext cx="9900340" cy="534619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ts val="405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3450" b="1" kern="1200" spc="-6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ts val="405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3600" dirty="0">
                <a:latin typeface="Calibri"/>
                <a:cs typeface="Calibri"/>
              </a:rPr>
              <a:t>Clique para adicionar um subtítulo</a:t>
            </a:r>
          </a:p>
          <a:p>
            <a:pPr marL="12700">
              <a:lnSpc>
                <a:spcPts val="4050"/>
              </a:lnSpc>
              <a:spcBef>
                <a:spcPts val="110"/>
              </a:spcBef>
            </a:pPr>
            <a:endParaRPr lang="pt-BR" sz="3450" dirty="0">
              <a:latin typeface="Calibri"/>
              <a:cs typeface="Calibri"/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B8C5130A-F67A-4F4A-A090-9534B500B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7029" y="3408109"/>
            <a:ext cx="9900340" cy="525785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ts val="4050"/>
              </a:lnSpc>
              <a:defRPr lang="pt-BR" sz="3450" b="0" kern="1200" spc="-55" dirty="0" smtClean="0">
                <a:solidFill>
                  <a:srgbClr val="00445F"/>
                </a:solidFill>
                <a:latin typeface="Calibri Light"/>
                <a:ea typeface="+mn-ea"/>
                <a:cs typeface="Calibri Light"/>
              </a:defRPr>
            </a:lvl1pPr>
          </a:lstStyle>
          <a:p>
            <a:pPr marL="12700">
              <a:lnSpc>
                <a:spcPts val="4050"/>
              </a:lnSpc>
            </a:pPr>
            <a:endParaRPr lang="pt-BR" sz="3450" dirty="0">
              <a:latin typeface="Calibri Light"/>
              <a:cs typeface="Calibri Light"/>
            </a:endParaRPr>
          </a:p>
        </p:txBody>
      </p:sp>
      <p:sp>
        <p:nvSpPr>
          <p:cNvPr id="32" name="Espaço Reservado para Texto 43">
            <a:extLst>
              <a:ext uri="{FF2B5EF4-FFF2-40B4-BE49-F238E27FC236}">
                <a16:creationId xmlns:a16="http://schemas.microsoft.com/office/drawing/2014/main" id="{135D7E51-5810-4666-BF0B-88C2FD1A6A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38851" y="5399222"/>
            <a:ext cx="5644960" cy="1196310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EE99FE92-8866-4B01-A771-49D232EFC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6634" y="5024899"/>
            <a:ext cx="5644960" cy="362022"/>
          </a:xfrm>
          <a:prstGeom prst="rect">
            <a:avLst/>
          </a:prstGeom>
        </p:spPr>
        <p:txBody>
          <a:bodyPr/>
          <a:lstStyle>
            <a:lvl1pPr marL="12700" marR="978535" algn="l" defTabSz="914400" rtl="0" eaLnBrk="1" latinLnBrk="0" hangingPunct="1">
              <a:lnSpc>
                <a:spcPct val="76900"/>
              </a:lnSpc>
              <a:spcBef>
                <a:spcPts val="935"/>
              </a:spcBef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>
              <a:lnSpc>
                <a:spcPct val="76900"/>
              </a:lnSpc>
              <a:spcBef>
                <a:spcPts val="935"/>
              </a:spcBef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36" name="Espaço Reservado para Texto 43">
            <a:extLst>
              <a:ext uri="{FF2B5EF4-FFF2-40B4-BE49-F238E27FC236}">
                <a16:creationId xmlns:a16="http://schemas.microsoft.com/office/drawing/2014/main" id="{FD7003F5-41F6-4496-99EB-46ACFEA318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38851" y="7857798"/>
            <a:ext cx="5644960" cy="1235902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37" name="Espaço Reservado para Texto 2">
            <a:extLst>
              <a:ext uri="{FF2B5EF4-FFF2-40B4-BE49-F238E27FC236}">
                <a16:creationId xmlns:a16="http://schemas.microsoft.com/office/drawing/2014/main" id="{A143B7E0-9637-4368-BD5F-8CDC3C0D31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36634" y="7483475"/>
            <a:ext cx="5652408" cy="362022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0" name="Espaço Reservado para Texto 43">
            <a:extLst>
              <a:ext uri="{FF2B5EF4-FFF2-40B4-BE49-F238E27FC236}">
                <a16:creationId xmlns:a16="http://schemas.microsoft.com/office/drawing/2014/main" id="{591E799B-8F3C-4372-8F8A-5C630AF5B96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580551" y="5399222"/>
            <a:ext cx="5642743" cy="1196310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41" name="Espaço Reservado para Texto 2">
            <a:extLst>
              <a:ext uri="{FF2B5EF4-FFF2-40B4-BE49-F238E27FC236}">
                <a16:creationId xmlns:a16="http://schemas.microsoft.com/office/drawing/2014/main" id="{B31BF625-53C5-4F67-98B5-5647F68C2D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78333" y="5024899"/>
            <a:ext cx="5649395" cy="362022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44" name="Espaço Reservado para Texto 43">
            <a:extLst>
              <a:ext uri="{FF2B5EF4-FFF2-40B4-BE49-F238E27FC236}">
                <a16:creationId xmlns:a16="http://schemas.microsoft.com/office/drawing/2014/main" id="{33D9142B-64E5-4B7C-BF73-DE88A2A37BC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582768" y="7857798"/>
            <a:ext cx="5647240" cy="1235902"/>
          </a:xfrm>
          <a:prstGeom prst="rect">
            <a:avLst/>
          </a:prstGeom>
        </p:spPr>
        <p:txBody>
          <a:bodyPr/>
          <a:lstStyle>
            <a:lvl1pPr>
              <a:defRPr lang="pt-BR" sz="2450" b="0" kern="1200" dirty="0" smtClean="0">
                <a:solidFill>
                  <a:srgbClr val="6F777C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14604">
              <a:lnSpc>
                <a:spcPct val="101000"/>
              </a:lnSpc>
              <a:spcBef>
                <a:spcPts val="1620"/>
              </a:spcBef>
            </a:pPr>
            <a:endParaRPr lang="pt-BR" sz="2450" dirty="0">
              <a:latin typeface="Calibri"/>
              <a:cs typeface="Calibri"/>
            </a:endParaRPr>
          </a:p>
        </p:txBody>
      </p:sp>
      <p:sp>
        <p:nvSpPr>
          <p:cNvPr id="45" name="Espaço Reservado para Texto 2">
            <a:extLst>
              <a:ext uri="{FF2B5EF4-FFF2-40B4-BE49-F238E27FC236}">
                <a16:creationId xmlns:a16="http://schemas.microsoft.com/office/drawing/2014/main" id="{A291CFCC-F0C1-4634-975A-BC1AA748B8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580551" y="7483475"/>
            <a:ext cx="5649395" cy="368626"/>
          </a:xfrm>
          <a:prstGeom prst="rect">
            <a:avLst/>
          </a:prstGeom>
        </p:spPr>
        <p:txBody>
          <a:bodyPr/>
          <a:lstStyle>
            <a:lvl1pPr marL="12700" marR="978535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 sz="2950" b="1" kern="1200" spc="-50" dirty="0" smtClean="0">
                <a:solidFill>
                  <a:schemeClr val="accent2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 marR="978535" lvl="0" indent="0" algn="l" defTabSz="914400" rtl="0" eaLnBrk="1" fontAlgn="auto" latinLnBrk="0" hangingPunct="1">
              <a:lnSpc>
                <a:spcPct val="76900"/>
              </a:lnSpc>
              <a:spcBef>
                <a:spcPts val="9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950" dirty="0">
                <a:latin typeface="Calibri"/>
                <a:cs typeface="Calibri"/>
              </a:rPr>
              <a:t>Clique para adicionar um título</a:t>
            </a:r>
          </a:p>
        </p:txBody>
      </p:sp>
      <p:sp>
        <p:nvSpPr>
          <p:cNvPr id="54" name="Espaço Reservado para Imagem 17">
            <a:extLst>
              <a:ext uri="{FF2B5EF4-FFF2-40B4-BE49-F238E27FC236}">
                <a16:creationId xmlns:a16="http://schemas.microsoft.com/office/drawing/2014/main" id="{6F3865AA-8F0D-4E34-9D12-09EC3E51DF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82700" y="5024899"/>
            <a:ext cx="1580677" cy="1570633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5" name="Espaço Reservado para Imagem 17">
            <a:extLst>
              <a:ext uri="{FF2B5EF4-FFF2-40B4-BE49-F238E27FC236}">
                <a16:creationId xmlns:a16="http://schemas.microsoft.com/office/drawing/2014/main" id="{799F44EA-0892-4990-9FAB-025CC4C6FA4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257030" y="7501366"/>
            <a:ext cx="1580677" cy="159233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6" name="Espaço Reservado para Imagem 17">
            <a:extLst>
              <a:ext uri="{FF2B5EF4-FFF2-40B4-BE49-F238E27FC236}">
                <a16:creationId xmlns:a16="http://schemas.microsoft.com/office/drawing/2014/main" id="{00E02FFD-C05F-4ACD-B2A6-0273D8E4456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34383" y="5024899"/>
            <a:ext cx="1580677" cy="1570633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57" name="Espaço Reservado para Imagem 17">
            <a:extLst>
              <a:ext uri="{FF2B5EF4-FFF2-40B4-BE49-F238E27FC236}">
                <a16:creationId xmlns:a16="http://schemas.microsoft.com/office/drawing/2014/main" id="{B87BD144-C1CE-4070-839E-2A3D536EEF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608713" y="7501366"/>
            <a:ext cx="1580677" cy="159233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7" name="Título 13">
            <a:extLst>
              <a:ext uri="{FF2B5EF4-FFF2-40B4-BE49-F238E27FC236}">
                <a16:creationId xmlns:a16="http://schemas.microsoft.com/office/drawing/2014/main" id="{788F479D-B662-4072-85F5-C4F897DF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50" y="1369334"/>
            <a:ext cx="9900340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0C8AA17-9D3A-4C5C-A51D-BABC5CAB711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27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Foto Ampli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410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274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F9A1E7D-956A-4928-811F-F851013AB19B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31" name="Espaço Reservado para Imagem 29">
            <a:extLst>
              <a:ext uri="{FF2B5EF4-FFF2-40B4-BE49-F238E27FC236}">
                <a16:creationId xmlns:a16="http://schemas.microsoft.com/office/drawing/2014/main" id="{B6460604-D14D-4202-A402-25CFB5B93D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52050" y="0"/>
            <a:ext cx="10052050" cy="1130934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949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a – 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E148627A-17FE-4D1F-BB51-7BC46DCD5EB0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  <p:sp>
        <p:nvSpPr>
          <p:cNvPr id="30" name="Espaço Reservado para Imagem 29">
            <a:extLst>
              <a:ext uri="{FF2B5EF4-FFF2-40B4-BE49-F238E27FC236}">
                <a16:creationId xmlns:a16="http://schemas.microsoft.com/office/drawing/2014/main" id="{8F6905DF-CF78-4C5A-B12D-3D2B6BF8E4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0052050" cy="11309350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3" name="Espaço Reservado para Imagem 29">
            <a:extLst>
              <a:ext uri="{FF2B5EF4-FFF2-40B4-BE49-F238E27FC236}">
                <a16:creationId xmlns:a16="http://schemas.microsoft.com/office/drawing/2014/main" id="{A3BDD10B-4E55-449B-9373-8F26A47FA2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052050" y="-10115"/>
            <a:ext cx="10051200" cy="5664789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4" name="Espaço Reservado para Imagem 29">
            <a:extLst>
              <a:ext uri="{FF2B5EF4-FFF2-40B4-BE49-F238E27FC236}">
                <a16:creationId xmlns:a16="http://schemas.microsoft.com/office/drawing/2014/main" id="{D13ECEF2-DF1C-4D05-B6FE-598B6D97BD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52900" y="5654675"/>
            <a:ext cx="10051200" cy="5636485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19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9D2F55B-E3BE-4424-9958-E8E3CD8A5F9D}"/>
              </a:ext>
            </a:extLst>
          </p:cNvPr>
          <p:cNvSpPr/>
          <p:nvPr userDrawn="1"/>
        </p:nvSpPr>
        <p:spPr>
          <a:xfrm>
            <a:off x="0" y="9998075"/>
            <a:ext cx="2010410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F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57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0B32060-FDF6-421C-8976-34A9D7634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770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Agradeci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1EC15-A1A9-4B93-9A3D-2A1F903DE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12602" y="4511675"/>
            <a:ext cx="8185330" cy="1426474"/>
          </a:xfrm>
        </p:spPr>
        <p:txBody>
          <a:bodyPr anchor="b"/>
          <a:lstStyle>
            <a:lvl1pPr marL="12700" algn="l" defTabSz="914400" rtl="0" eaLnBrk="1" latinLnBrk="0" hangingPunct="1">
              <a:lnSpc>
                <a:spcPct val="85000"/>
              </a:lnSpc>
              <a:spcBef>
                <a:spcPts val="110"/>
              </a:spcBef>
              <a:defRPr lang="en-US" sz="9600" b="1" i="0" u="none" kern="0" cap="all" spc="-5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[MENSAGEM]</a:t>
            </a:r>
            <a:endParaRPr lang="en-US" dirty="0"/>
          </a:p>
        </p:txBody>
      </p:sp>
      <p:sp>
        <p:nvSpPr>
          <p:cNvPr id="5" name="object 28">
            <a:extLst>
              <a:ext uri="{FF2B5EF4-FFF2-40B4-BE49-F238E27FC236}">
                <a16:creationId xmlns:a16="http://schemas.microsoft.com/office/drawing/2014/main" id="{4E89D8DE-4AB0-43B8-A8FD-0E6B6601AC28}"/>
              </a:ext>
            </a:extLst>
          </p:cNvPr>
          <p:cNvSpPr/>
          <p:nvPr userDrawn="1"/>
        </p:nvSpPr>
        <p:spPr>
          <a:xfrm flipH="1">
            <a:off x="10244835" y="4511675"/>
            <a:ext cx="45719" cy="3097382"/>
          </a:xfrm>
          <a:custGeom>
            <a:avLst/>
            <a:gdLst/>
            <a:ahLst/>
            <a:cxnLst/>
            <a:rect l="l" t="t" r="r" b="b"/>
            <a:pathLst>
              <a:path h="2795904">
                <a:moveTo>
                  <a:pt x="0" y="0"/>
                </a:moveTo>
                <a:lnTo>
                  <a:pt x="0" y="2795726"/>
                </a:lnTo>
              </a:path>
            </a:pathLst>
          </a:custGeom>
          <a:ln w="62825">
            <a:solidFill>
              <a:srgbClr val="EBDE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16696E60-FDC6-4DBC-95ED-5B894AB600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17546" y="5717227"/>
            <a:ext cx="8080386" cy="623248"/>
          </a:xfrm>
          <a:prstGeom prst="rect">
            <a:avLst/>
          </a:prstGeom>
        </p:spPr>
        <p:txBody>
          <a:bodyPr/>
          <a:lstStyle>
            <a:lvl1pPr>
              <a:defRPr lang="en-US" sz="3200" b="1" kern="1200" spc="-125" dirty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[Nome do Apresentador]</a:t>
            </a:r>
            <a:endParaRPr lang="en-US" dirty="0"/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42B35EF3-16AF-4E7E-9C0E-C346DFFB01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17546" y="6959649"/>
            <a:ext cx="8080386" cy="623248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ct val="100000"/>
              </a:lnSpc>
              <a:spcBef>
                <a:spcPts val="2330"/>
              </a:spcBef>
              <a:defRPr lang="en-US" sz="3200" b="0" kern="1200" spc="-120" dirty="0">
                <a:solidFill>
                  <a:schemeClr val="accent2"/>
                </a:solidFill>
                <a:highlight>
                  <a:srgbClr val="FFFFFF"/>
                </a:highlight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[e-mail]@ppsa.gov.br</a:t>
            </a:r>
            <a:endParaRPr lang="en-US" dirty="0"/>
          </a:p>
        </p:txBody>
      </p:sp>
      <p:sp>
        <p:nvSpPr>
          <p:cNvPr id="13" name="Espaço Reservado para Texto 9">
            <a:extLst>
              <a:ext uri="{FF2B5EF4-FFF2-40B4-BE49-F238E27FC236}">
                <a16:creationId xmlns:a16="http://schemas.microsoft.com/office/drawing/2014/main" id="{0A4E89FB-7B46-42B9-8D27-0083E231FB7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17546" y="6213000"/>
            <a:ext cx="8080386" cy="623248"/>
          </a:xfrm>
          <a:prstGeom prst="rect">
            <a:avLst/>
          </a:prstGeom>
        </p:spPr>
        <p:txBody>
          <a:bodyPr/>
          <a:lstStyle>
            <a:lvl1pPr marL="12700" algn="l" defTabSz="914400" rtl="0" eaLnBrk="1" latinLnBrk="0" hangingPunct="1">
              <a:lnSpc>
                <a:spcPct val="90000"/>
              </a:lnSpc>
              <a:defRPr lang="en-US" sz="3200" b="0" kern="1200" spc="-135" dirty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 dirty="0"/>
              <a:t>[Cargo]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0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er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ao ar livre, navio, água, céu&#10;&#10;Descrição gerada automaticamente">
            <a:extLst>
              <a:ext uri="{FF2B5EF4-FFF2-40B4-BE49-F238E27FC236}">
                <a16:creationId xmlns:a16="http://schemas.microsoft.com/office/drawing/2014/main" id="{D91D8CBD-8A90-4241-BE36-2829A9B35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5" name="object 4">
            <a:extLst>
              <a:ext uri="{FF2B5EF4-FFF2-40B4-BE49-F238E27FC236}">
                <a16:creationId xmlns:a16="http://schemas.microsoft.com/office/drawing/2014/main" id="{DBEAD5EF-68D5-4347-AEA6-30BBD1742CC9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5F8B04-89B9-4634-8BCA-0065466DAD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7" name="Espaço Reservado para Texto 10">
            <a:extLst>
              <a:ext uri="{FF2B5EF4-FFF2-40B4-BE49-F238E27FC236}">
                <a16:creationId xmlns:a16="http://schemas.microsoft.com/office/drawing/2014/main" id="{889F8319-19EE-4D1F-B334-56CB61602A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9F887237-013C-4515-BD4D-3306A8719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106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3" name="object 3">
            <a:extLst>
              <a:ext uri="{FF2B5EF4-FFF2-40B4-BE49-F238E27FC236}">
                <a16:creationId xmlns:a16="http://schemas.microsoft.com/office/drawing/2014/main" id="{1A2375F0-D374-4F7F-AAF4-67AFBD1BBA5C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E6A4D6-4A92-450F-BEE2-028B9496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687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ção 1 Sem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4CF460-A26E-4D0A-88DC-5728C3D5DA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2DF0DB94-75B2-4060-AF97-42938DB7A9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4" name="Título 2">
            <a:extLst>
              <a:ext uri="{FF2B5EF4-FFF2-40B4-BE49-F238E27FC236}">
                <a16:creationId xmlns:a16="http://schemas.microsoft.com/office/drawing/2014/main" id="{A961BCBE-3AD6-4C8D-AC64-6944E771E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43E4A770-279C-4FF8-AAF6-6BC68AF579A7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1E15E14-25D2-4147-B17B-E83B045846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59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2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DB9265A-052B-4398-9F1B-F0F8DF6A1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C51FEB5A-735D-4F48-8836-9980D550FA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2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8" name="Título 2">
            <a:extLst>
              <a:ext uri="{FF2B5EF4-FFF2-40B4-BE49-F238E27FC236}">
                <a16:creationId xmlns:a16="http://schemas.microsoft.com/office/drawing/2014/main" id="{5DA0E63C-83B8-4B8A-B88D-48B43294C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5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3A9982C-D26E-43D8-B4CB-223B2E5FDFC6}"/>
              </a:ext>
            </a:extLst>
          </p:cNvPr>
          <p:cNvSpPr/>
          <p:nvPr userDrawn="1"/>
        </p:nvSpPr>
        <p:spPr>
          <a:xfrm>
            <a:off x="-1" y="4505342"/>
            <a:ext cx="5335905" cy="6803390"/>
          </a:xfrm>
          <a:custGeom>
            <a:avLst/>
            <a:gdLst/>
            <a:ahLst/>
            <a:cxnLst/>
            <a:rect l="l" t="t" r="r" b="b"/>
            <a:pathLst>
              <a:path w="5335905" h="6803390">
                <a:moveTo>
                  <a:pt x="0" y="0"/>
                </a:moveTo>
                <a:lnTo>
                  <a:pt x="0" y="6803216"/>
                </a:lnTo>
                <a:lnTo>
                  <a:pt x="5335837" y="6803216"/>
                </a:lnTo>
                <a:lnTo>
                  <a:pt x="5335837" y="3183934"/>
                </a:lnTo>
                <a:lnTo>
                  <a:pt x="5331269" y="3140538"/>
                </a:lnTo>
                <a:lnTo>
                  <a:pt x="5319643" y="3095786"/>
                </a:lnTo>
                <a:lnTo>
                  <a:pt x="5301626" y="3050726"/>
                </a:lnTo>
                <a:lnTo>
                  <a:pt x="5277884" y="3006404"/>
                </a:lnTo>
                <a:lnTo>
                  <a:pt x="5249086" y="2963867"/>
                </a:lnTo>
                <a:lnTo>
                  <a:pt x="5248573" y="2963867"/>
                </a:lnTo>
                <a:lnTo>
                  <a:pt x="5249044" y="2963773"/>
                </a:lnTo>
                <a:lnTo>
                  <a:pt x="5219199" y="2927760"/>
                </a:lnTo>
                <a:lnTo>
                  <a:pt x="5186352" y="2894879"/>
                </a:lnTo>
                <a:lnTo>
                  <a:pt x="5150957" y="2865985"/>
                </a:lnTo>
                <a:lnTo>
                  <a:pt x="5113467" y="284193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1F8CD2-65D4-45FC-9DE3-36D290AA1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8" r="81080"/>
          <a:stretch/>
        </p:blipFill>
        <p:spPr>
          <a:xfrm>
            <a:off x="0" y="7407275"/>
            <a:ext cx="3803650" cy="3901678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612743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612742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585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ção 3 Sem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C122274-7D09-4E1B-905F-D532877F72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"/>
            <a:ext cx="20104100" cy="11308557"/>
          </a:xfrm>
          <a:prstGeom prst="rect">
            <a:avLst/>
          </a:prstGeom>
        </p:spPr>
      </p:pic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E160B763-6499-4DD0-BDCD-21B483D0A7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02308" y="6347851"/>
            <a:ext cx="10130155" cy="705321"/>
          </a:xfrm>
          <a:prstGeom prst="rect">
            <a:avLst/>
          </a:prstGeom>
        </p:spPr>
        <p:txBody>
          <a:bodyPr/>
          <a:lstStyle>
            <a:lvl1pPr marL="12700" marR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 sz="3600" b="0" kern="1200" cap="all" spc="0" baseline="0" dirty="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</a:lstStyle>
          <a:p>
            <a:pPr marL="12700">
              <a:lnSpc>
                <a:spcPts val="5525"/>
              </a:lnSpc>
              <a:spcBef>
                <a:spcPts val="95"/>
              </a:spcBef>
            </a:pPr>
            <a:r>
              <a:rPr lang="it-IT" sz="4950" cap="all" baseline="0" dirty="0">
                <a:latin typeface="Calibri"/>
                <a:cs typeface="Calibri"/>
              </a:rPr>
              <a:t>Clique aqui para adicionar um subtítulo</a:t>
            </a:r>
          </a:p>
        </p:txBody>
      </p:sp>
      <p:sp>
        <p:nvSpPr>
          <p:cNvPr id="13" name="Título 2">
            <a:extLst>
              <a:ext uri="{FF2B5EF4-FFF2-40B4-BE49-F238E27FC236}">
                <a16:creationId xmlns:a16="http://schemas.microsoft.com/office/drawing/2014/main" id="{F0158AAA-8AF6-4995-B0C4-CDA2F49FF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2308" y="4053458"/>
            <a:ext cx="10130154" cy="2185987"/>
          </a:xfrm>
        </p:spPr>
        <p:txBody>
          <a:bodyPr/>
          <a:lstStyle>
            <a:lvl1pPr>
              <a:lnSpc>
                <a:spcPct val="77000"/>
              </a:lnSpc>
              <a:defRPr sz="8800" baseline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4306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 Ape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13">
            <a:extLst>
              <a:ext uri="{FF2B5EF4-FFF2-40B4-BE49-F238E27FC236}">
                <a16:creationId xmlns:a16="http://schemas.microsoft.com/office/drawing/2014/main" id="{73E03B2C-CE4D-4C00-8C47-408BD49D4F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89049" y="2765533"/>
            <a:ext cx="12573001" cy="66229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400"/>
              </a:spcBef>
              <a:defRPr lang="pt-BR" sz="2800" b="0" i="0" dirty="0" smtClean="0">
                <a:solidFill>
                  <a:srgbClr val="3F3F3F"/>
                </a:solidFill>
                <a:latin typeface="Calibri"/>
                <a:ea typeface="+mj-ea"/>
                <a:cs typeface="Calibri"/>
              </a:defRPr>
            </a:lvl1pPr>
          </a:lstStyle>
          <a:p>
            <a:pPr lvl="0"/>
            <a:endParaRPr lang="pt-BR" dirty="0"/>
          </a:p>
        </p:txBody>
      </p:sp>
      <p:sp>
        <p:nvSpPr>
          <p:cNvPr id="15" name="Título 13">
            <a:extLst>
              <a:ext uri="{FF2B5EF4-FFF2-40B4-BE49-F238E27FC236}">
                <a16:creationId xmlns:a16="http://schemas.microsoft.com/office/drawing/2014/main" id="{13338A2B-24E7-408C-B999-8873E4203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49" y="1369334"/>
            <a:ext cx="12595577" cy="1542141"/>
          </a:xfrm>
        </p:spPr>
        <p:txBody>
          <a:bodyPr/>
          <a:lstStyle>
            <a:lvl1pPr>
              <a:defRPr lang="pt-BR" sz="6600" b="1" i="0" u="none" cap="none" spc="-75" baseline="0" dirty="0" smtClean="0">
                <a:solidFill>
                  <a:schemeClr val="accent2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2402840" lvl="0">
              <a:lnSpc>
                <a:spcPct val="85000"/>
              </a:lnSpc>
              <a:spcBef>
                <a:spcPts val="2240"/>
              </a:spcBef>
            </a:pPr>
            <a:r>
              <a:rPr lang="pt-BR" dirty="0"/>
              <a:t>Clique para editar o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A9260AE-39BE-4BFF-ADC7-98B37869F2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723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sv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23" Type="http://schemas.openxmlformats.org/officeDocument/2006/relationships/image" Target="../media/image13.svg"/><Relationship Id="rId10" Type="http://schemas.openxmlformats.org/officeDocument/2006/relationships/theme" Target="../theme/theme1.xml"/><Relationship Id="rId19" Type="http://schemas.openxmlformats.org/officeDocument/2006/relationships/image" Target="../media/image9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theme" Target="../theme/theme2.xml"/><Relationship Id="rId1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theme" Target="../theme/theme3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sv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svg"/><Relationship Id="rId12" Type="http://schemas.openxmlformats.org/officeDocument/2006/relationships/image" Target="../media/image8.png"/><Relationship Id="rId17" Type="http://schemas.openxmlformats.org/officeDocument/2006/relationships/image" Target="../media/image13.sv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.png"/><Relationship Id="rId15" Type="http://schemas.openxmlformats.org/officeDocument/2006/relationships/image" Target="../media/image11.svg"/><Relationship Id="rId10" Type="http://schemas.openxmlformats.org/officeDocument/2006/relationships/image" Target="../media/image6.png"/><Relationship Id="rId4" Type="http://schemas.openxmlformats.org/officeDocument/2006/relationships/theme" Target="../theme/theme4.xml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capa </a:t>
            </a:r>
            <a:br>
              <a:rPr lang="pt-BR" dirty="0"/>
            </a:br>
            <a:r>
              <a:rPr lang="pt-BR" dirty="0"/>
              <a:t>e transição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C612C18-C146-4746-8865-8016F6EC6E2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7F4E877E-AABB-4849-9718-5B5EF9E3752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F4D62D5D-5B13-49C2-9BBF-CAD4E541AFF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65ABDF1C-B4BB-4967-9AA2-20F00246189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8E34F2B1-0AA4-460E-90D3-2A5739BCBFD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5BDDCDAD-B122-4CA3-9364-08688C9F3645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C8DCC28-6C08-242F-8FD0-1D834EB7DE64}"/>
              </a:ext>
            </a:extLst>
          </p:cNvPr>
          <p:cNvSpPr/>
          <p:nvPr userDrawn="1"/>
        </p:nvSpPr>
        <p:spPr>
          <a:xfrm>
            <a:off x="14228514" y="9903147"/>
            <a:ext cx="5112568" cy="1406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0FF92A-3641-6712-F007-0F230E16479D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2530" y="10592190"/>
            <a:ext cx="4867474" cy="6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96" r:id="rId3"/>
    <p:sldLayoutId id="2147483663" r:id="rId4"/>
    <p:sldLayoutId id="2147483666" r:id="rId5"/>
    <p:sldLayoutId id="2147483697" r:id="rId6"/>
    <p:sldLayoutId id="2147483667" r:id="rId7"/>
    <p:sldLayoutId id="2147483698" r:id="rId8"/>
    <p:sldLayoutId id="2147483725" r:id="rId9"/>
  </p:sldLayoutIdLst>
  <p:txStyles>
    <p:titleStyle>
      <a:lvl1pPr eaLnBrk="1" hangingPunct="1"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 eaLnBrk="1" hangingPunct="1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Slides de </a:t>
            </a:r>
            <a:br>
              <a:rPr lang="pt-BR" dirty="0"/>
            </a:br>
            <a:r>
              <a:rPr lang="pt-BR" dirty="0"/>
              <a:t>listas especiais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5B5E6BF4-3FA9-4850-8C5D-E3FDDF94D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2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2" r:id="rId2"/>
    <p:sldLayoutId id="2147483684" r:id="rId3"/>
    <p:sldLayoutId id="2147483680" r:id="rId4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13" name="Espaço Reservado para Título 1">
            <a:extLst>
              <a:ext uri="{FF2B5EF4-FFF2-40B4-BE49-F238E27FC236}">
                <a16:creationId xmlns:a16="http://schemas.microsoft.com/office/drawing/2014/main" id="{7BC6231B-C415-4F95-A838-B3F9F2A66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4063030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Modelos de galerias</a:t>
            </a:r>
          </a:p>
        </p:txBody>
      </p:sp>
    </p:spTree>
    <p:extLst>
      <p:ext uri="{BB962C8B-B14F-4D97-AF65-F5344CB8AC3E}">
        <p14:creationId xmlns:p14="http://schemas.microsoft.com/office/powerpoint/2010/main" val="315351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4" r:id="rId2"/>
    <p:sldLayoutId id="2147483708" r:id="rId3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5"/>
          <a:stretch/>
        </p:blipFill>
        <p:spPr>
          <a:xfrm>
            <a:off x="0" y="9759130"/>
            <a:ext cx="20104100" cy="1549821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7CA42B06-8D55-4239-905A-F7EBB536080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073149" y="601916"/>
            <a:ext cx="720000" cy="687912"/>
          </a:xfrm>
          <a:prstGeom prst="rect">
            <a:avLst/>
          </a:prstGeom>
        </p:spPr>
      </p:pic>
      <p:pic>
        <p:nvPicPr>
          <p:cNvPr id="19" name="Gráfico 18">
            <a:extLst>
              <a:ext uri="{FF2B5EF4-FFF2-40B4-BE49-F238E27FC236}">
                <a16:creationId xmlns:a16="http://schemas.microsoft.com/office/drawing/2014/main" id="{28D397D3-155E-4C57-92B4-FE9C1E5ED1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073149" y="2285976"/>
            <a:ext cx="720000" cy="687912"/>
          </a:xfrm>
          <a:prstGeom prst="rect">
            <a:avLst/>
          </a:prstGeom>
        </p:spPr>
      </p:pic>
      <p:pic>
        <p:nvPicPr>
          <p:cNvPr id="20" name="Gráfico 19">
            <a:extLst>
              <a:ext uri="{FF2B5EF4-FFF2-40B4-BE49-F238E27FC236}">
                <a16:creationId xmlns:a16="http://schemas.microsoft.com/office/drawing/2014/main" id="{228B0ADC-25D6-4DBA-88A3-8E8E5057632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073149" y="3128006"/>
            <a:ext cx="720000" cy="687912"/>
          </a:xfrm>
          <a:prstGeom prst="rect">
            <a:avLst/>
          </a:prstGeom>
        </p:spPr>
      </p:pic>
      <p:pic>
        <p:nvPicPr>
          <p:cNvPr id="21" name="Gráfico 20">
            <a:extLst>
              <a:ext uri="{FF2B5EF4-FFF2-40B4-BE49-F238E27FC236}">
                <a16:creationId xmlns:a16="http://schemas.microsoft.com/office/drawing/2014/main" id="{8D7CBBDD-0686-44CB-ACEF-323A8CC8535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073149" y="3970036"/>
            <a:ext cx="720000" cy="68791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877A9F46-CF2B-41FE-A985-8550B473BD6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-1073149" y="4812068"/>
            <a:ext cx="720000" cy="687912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805C3C9-29C5-42B2-B328-10F5F6569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121" y="2987675"/>
            <a:ext cx="13127231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Outros slides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9F218A14-F91F-4E10-88E5-21E3BDE5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121" y="5655692"/>
            <a:ext cx="13127231" cy="17508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1FCACD14-2D46-4101-AB8F-DE599AAFE0D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1073149" y="1443946"/>
            <a:ext cx="720000" cy="687912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8144244-26F6-4A5B-8AA1-1453FB173C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67797" y="10638671"/>
            <a:ext cx="6784975" cy="601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00" b="0" cap="all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5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2" r:id="rId3"/>
  </p:sldLayoutIdLst>
  <p:txStyles>
    <p:titleStyle>
      <a:lvl1pPr>
        <a:lnSpc>
          <a:spcPct val="85000"/>
        </a:lnSpc>
        <a:defRPr sz="12350" b="1" i="0" u="none" cap="all" spc="-3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>
        <a:lnSpc>
          <a:spcPct val="100000"/>
        </a:lnSpc>
        <a:spcBef>
          <a:spcPts val="1200"/>
        </a:spcBef>
        <a:defRPr sz="2400" b="1" i="0" u="none">
          <a:latin typeface="+mn-lt"/>
          <a:ea typeface="+mn-ea"/>
          <a:cs typeface="+mn-cs"/>
        </a:defRPr>
      </a:lvl1pPr>
      <a:lvl2pPr marL="4572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2pPr>
      <a:lvl3pPr marL="9144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3pPr>
      <a:lvl4pPr marL="13716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4pPr>
      <a:lvl5pPr marL="1828800">
        <a:lnSpc>
          <a:spcPct val="100000"/>
        </a:lnSpc>
        <a:spcBef>
          <a:spcPts val="1200"/>
        </a:spcBef>
        <a:defRPr sz="2400"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2">
          <p15:clr>
            <a:srgbClr val="F26B43"/>
          </p15:clr>
        </p15:guide>
        <p15:guide id="2" pos="11852">
          <p15:clr>
            <a:srgbClr val="F26B43"/>
          </p15:clr>
        </p15:guide>
        <p15:guide id="3" orient="horz" pos="596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FE53476-ACFD-425C-BFC6-476D987A44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59162" y="2558331"/>
            <a:ext cx="14257584" cy="13059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584DF71-4956-4A5B-90E0-EAA5FDEAE1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92903" y="3862057"/>
            <a:ext cx="14257584" cy="6243275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56F7F1E4-5E3B-4731-8879-FA0183D1339C}"/>
              </a:ext>
            </a:extLst>
          </p:cNvPr>
          <p:cNvSpPr txBox="1">
            <a:spLocks/>
          </p:cNvSpPr>
          <p:nvPr/>
        </p:nvSpPr>
        <p:spPr>
          <a:xfrm>
            <a:off x="4291410" y="1145670"/>
            <a:ext cx="11080435" cy="759695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>
            <a:lvl1pPr>
              <a:defRPr sz="1235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>
              <a:lnSpc>
                <a:spcPct val="72900"/>
              </a:lnSpc>
              <a:spcBef>
                <a:spcPts val="2240"/>
              </a:spcBef>
            </a:pPr>
            <a:r>
              <a:rPr lang="pt-BR" sz="4000" kern="0" spc="-74" dirty="0">
                <a:solidFill>
                  <a:srgbClr val="2D4D7E"/>
                </a:solidFill>
              </a:rPr>
              <a:t>PDG 2022 – APROVADO DECRETO N 10.892/2021</a:t>
            </a:r>
          </a:p>
        </p:txBody>
      </p:sp>
    </p:spTree>
    <p:extLst>
      <p:ext uri="{BB962C8B-B14F-4D97-AF65-F5344CB8AC3E}">
        <p14:creationId xmlns:p14="http://schemas.microsoft.com/office/powerpoint/2010/main" val="6138131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emplate corporativo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ALGUMAS  DICAS ANTES  DE COMEÇAR&amp;quot;&quot;/&gt;&lt;property id=&quot;20307&quot; value=&quot;284&quot;/&gt;&lt;/object&gt;&lt;object type=&quot;3&quot; unique_id=&quot;10006&quot;&gt;&lt;property id=&quot;20148&quot; value=&quot;5&quot;/&gt;&lt;property id=&quot;20300&quot; value=&quot;Slide 3 - &amp;quot;Tipografia &amp;amp; Cores&amp;quot;&quot;/&gt;&lt;property id=&quot;20307&quot; value=&quot;315&quot;/&gt;&lt;/object&gt;&lt;object type=&quot;3&quot; unique_id=&quot;10007&quot;&gt;&lt;property id=&quot;20148&quot; value=&quot;5&quot;/&gt;&lt;property id=&quot;20300&quot; value=&quot;Slide 4 - &amp;quot;Layouts&amp;quot;&quot;/&gt;&lt;property id=&quot;20307&quot; value=&quot;316&quot;/&gt;&lt;/object&gt;&lt;object type=&quot;3&quot; unique_id=&quot;10008&quot;&gt;&lt;property id=&quot;20148&quot; value=&quot;5&quot;/&gt;&lt;property id=&quot;20300&quot; value=&quot;Slide 5 - &amp;quot;Exemplos de Utilização&amp;quot;&quot;/&gt;&lt;property id=&quot;20307&quot; value=&quot;318&quot;/&gt;&lt;/object&gt;&lt;object type=&quot;3&quot; unique_id=&quot;10009&quot;&gt;&lt;property id=&quot;20148&quot; value=&quot;5&quot;/&gt;&lt;property id=&quot;20300&quot; value=&quot;Slide 6 - &amp;quot;Exemplos de Utilização&amp;quot;&quot;/&gt;&lt;property id=&quot;20307&quot; value=&quot;319&quot;/&gt;&lt;/object&gt;&lt;object type=&quot;3&quot; unique_id=&quot;10010&quot;&gt;&lt;property id=&quot;20148&quot; value=&quot;5&quot;/&gt;&lt;property id=&quot;20300&quot; value=&quot;Slide 8 - &amp;quot;Exemplos de Utilização&amp;quot;&quot;/&gt;&lt;property id=&quot;20307&quot; value=&quot;322&quot;/&gt;&lt;/object&gt;&lt;object type=&quot;3&quot; unique_id=&quot;10011&quot;&gt;&lt;property id=&quot;20148&quot; value=&quot;5&quot;/&gt;&lt;property id=&quot;20300&quot; value=&quot;Slide 7 - &amp;quot;Exemplos de Utilização&amp;quot;&quot;/&gt;&lt;property id=&quot;20307&quot; value=&quot;323&quot;/&gt;&lt;/object&gt;&lt;object type=&quot;3&quot; unique_id=&quot;10012&quot;&gt;&lt;property id=&quot;20148&quot; value=&quot;5&quot;/&gt;&lt;property id=&quot;20300&quot; value=&quot;Slide 9 - &amp;quot;Exemplos de Utilização&amp;quot;&quot;/&gt;&lt;property id=&quot;20307&quot; value=&quot;324&quot;/&gt;&lt;/object&gt;&lt;object type=&quot;3&quot; unique_id=&quot;10013&quot;&gt;&lt;property id=&quot;20148&quot; value=&quot;5&quot;/&gt;&lt;property id=&quot;20300&quot; value=&quot;Slide 10 - &amp;quot;Exemplos de Utilização&amp;quot;&quot;/&gt;&lt;property id=&quot;20307&quot; value=&quot;334&quot;/&gt;&lt;/object&gt;&lt;object type=&quot;3&quot; unique_id=&quot;10014&quot;&gt;&lt;property id=&quot;20148&quot; value=&quot;5&quot;/&gt;&lt;property id=&quot;20300&quot; value=&quot;Slide 11 - &amp;quot;Editando o Rodapé&amp;quot;&quot;/&gt;&lt;property id=&quot;20307&quot; value=&quot;332&quot;/&gt;&lt;/object&gt;&lt;object type=&quot;3&quot; unique_id=&quot;10877&quot;&gt;&lt;property id=&quot;20148&quot; value=&quot;5&quot;/&gt;&lt;property id=&quot;20300&quot; value=&quot;Slide 19 - &amp;quot;Sua apresentação começa no próximo slide&amp;quot;&quot;/&gt;&lt;property id=&quot;20307&quot; value=&quot;336&quot;/&gt;&lt;/object&gt;&lt;object type=&quot;3&quot; unique_id=&quot;10985&quot;&gt;&lt;property id=&quot;20148&quot; value=&quot;5&quot;/&gt;&lt;property id=&quot;20300&quot; value=&quot;Slide 15&quot;/&gt;&lt;property id=&quot;20307&quot; value=&quot;262&quot;/&gt;&lt;/object&gt;&lt;object type=&quot;3&quot; unique_id=&quot;10986&quot;&gt;&lt;property id=&quot;20148&quot; value=&quot;5&quot;/&gt;&lt;property id=&quot;20300&quot; value=&quot;Slide 16&quot;/&gt;&lt;property id=&quot;20307&quot; value=&quot;263&quot;/&gt;&lt;/object&gt;&lt;object type=&quot;3&quot; unique_id=&quot;10987&quot;&gt;&lt;property id=&quot;20148&quot; value=&quot;5&quot;/&gt;&lt;property id=&quot;20300&quot; value=&quot;Slide 17&quot;/&gt;&lt;property id=&quot;20307&quot; value=&quot;264&quot;/&gt;&lt;/object&gt;&lt;object type=&quot;3&quot; unique_id=&quot;11189&quot;&gt;&lt;property id=&quot;20148&quot; value=&quot;5&quot;/&gt;&lt;property id=&quot;20300&quot; value=&quot;Slide 12 - &amp;quot;SLIDES &amp;amp; Elementos  Prontos para usar&amp;quot;&quot;/&gt;&lt;property id=&quot;20307&quot; value=&quot;309&quot;/&gt;&lt;/object&gt;&lt;object type=&quot;3&quot; unique_id=&quot;11190&quot;&gt;&lt;property id=&quot;20148&quot; value=&quot;5&quot;/&gt;&lt;property id=&quot;20300&quot; value=&quot;Slide 13 - &amp;quot;Elementos Gráficos &amp;quot;&quot;/&gt;&lt;property id=&quot;20307&quot; value=&quot;340&quot;/&gt;&lt;/object&gt;&lt;object type=&quot;3&quot; unique_id=&quot;11531&quot;&gt;&lt;property id=&quot;20148&quot; value=&quot;5&quot;/&gt;&lt;property id=&quot;20300&quot; value=&quot;Slide 14 - &amp;quot;Slides Especiais&amp;quot;&quot;/&gt;&lt;property id=&quot;20307&quot; value=&quot;341&quot;/&gt;&lt;/object&gt;&lt;object type=&quot;3&quot; unique_id=&quot;11911&quot;&gt;&lt;property id=&quot;20148&quot; value=&quot;5&quot;/&gt;&lt;property id=&quot;20300&quot; value=&quot;Slide 20&quot;/&gt;&lt;property id=&quot;20307&quot; value=&quot;342&quot;/&gt;&lt;/object&gt;&lt;object type=&quot;3&quot; unique_id=&quot;12050&quot;&gt;&lt;property id=&quot;20148&quot; value=&quot;5&quot;/&gt;&lt;property id=&quot;20300&quot; value=&quot;Slide 18&quot;/&gt;&lt;property id=&quot;20307&quot; value=&quot;343&quot;/&gt;&lt;/object&gt;&lt;/object&gt;&lt;object type=&quot;8&quot; unique_id=&quot;100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Capa e Slides de Transiçã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68C4E0E6-A5CB-4DD6-8618-521E53E94485}"/>
    </a:ext>
  </a:extLst>
</a:theme>
</file>

<file path=ppt/theme/theme2.xml><?xml version="1.0" encoding="utf-8"?>
<a:theme xmlns:a="http://schemas.openxmlformats.org/drawingml/2006/main" name="Listas Especiai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BF17BE65-EDC0-47B9-B7B9-9523D9205BBE}"/>
    </a:ext>
  </a:extLst>
</a:theme>
</file>

<file path=ppt/theme/theme3.xml><?xml version="1.0" encoding="utf-8"?>
<a:theme xmlns:a="http://schemas.openxmlformats.org/drawingml/2006/main" name="Galerias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AF0F7D60-08C5-4661-9623-2AE1E98DD5C8}"/>
    </a:ext>
  </a:extLst>
</a:theme>
</file>

<file path=ppt/theme/theme4.xml><?xml version="1.0" encoding="utf-8"?>
<a:theme xmlns:a="http://schemas.openxmlformats.org/drawingml/2006/main" name="Slides em Branco">
  <a:themeElements>
    <a:clrScheme name="Pré-Sal">
      <a:dk1>
        <a:srgbClr val="4A4A4A"/>
      </a:dk1>
      <a:lt1>
        <a:sysClr val="window" lastClr="FFFFFF"/>
      </a:lt1>
      <a:dk2>
        <a:srgbClr val="002F4F"/>
      </a:dk2>
      <a:lt2>
        <a:srgbClr val="EEECE1"/>
      </a:lt2>
      <a:accent1>
        <a:srgbClr val="002F4F"/>
      </a:accent1>
      <a:accent2>
        <a:srgbClr val="2C4272"/>
      </a:accent2>
      <a:accent3>
        <a:srgbClr val="008192"/>
      </a:accent3>
      <a:accent4>
        <a:srgbClr val="00999B"/>
      </a:accent4>
      <a:accent5>
        <a:srgbClr val="5CA551"/>
      </a:accent5>
      <a:accent6>
        <a:srgbClr val="F4D20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.04.22_Template corporativo_Novos_Logos.potx" id="{4DDA0A93-6A2F-41C0-AB7A-AC8653B495A9}" vid="{F47096EE-3451-482A-8D5A-8953A4A1F6F7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bc998a-26d0-41a5-a3ff-3844a0b5771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3DDB8A8EE0D0A4F9224919E1EE291EC" ma:contentTypeVersion="15" ma:contentTypeDescription="Crie um novo documento." ma:contentTypeScope="" ma:versionID="a7dd9013c021f92088c1360af5959270">
  <xsd:schema xmlns:xsd="http://www.w3.org/2001/XMLSchema" xmlns:xs="http://www.w3.org/2001/XMLSchema" xmlns:p="http://schemas.microsoft.com/office/2006/metadata/properties" xmlns:ns3="df04f808-34aa-4ec7-b570-9235d45eff31" xmlns:ns4="78bc998a-26d0-41a5-a3ff-3844a0b5771c" targetNamespace="http://schemas.microsoft.com/office/2006/metadata/properties" ma:root="true" ma:fieldsID="8944bfdb6d06a823b968d9cbceee66e0" ns3:_="" ns4:_="">
    <xsd:import namespace="df04f808-34aa-4ec7-b570-9235d45eff31"/>
    <xsd:import namespace="78bc998a-26d0-41a5-a3ff-3844a0b5771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04f808-34aa-4ec7-b570-9235d45eff3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c998a-26d0-41a5-a3ff-3844a0b57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9ADA40-C441-4F11-824D-63C8D1A307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715D7-C277-441E-9D33-3F41E437F9CA}">
  <ds:schemaRefs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df04f808-34aa-4ec7-b570-9235d45eff31"/>
    <ds:schemaRef ds:uri="http://purl.org/dc/terms/"/>
    <ds:schemaRef ds:uri="http://www.w3.org/XML/1998/namespace"/>
    <ds:schemaRef ds:uri="http://schemas.microsoft.com/office/infopath/2007/PartnerControls"/>
    <ds:schemaRef ds:uri="78bc998a-26d0-41a5-a3ff-3844a0b5771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6D2A2ED1-5FD8-4180-975C-2AD731A4D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04f808-34aa-4ec7-b570-9235d45eff31"/>
    <ds:schemaRef ds:uri="78bc998a-26d0-41a5-a3ff-3844a0b577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2019.04.22_Template corporativo_Novos_Logos (2)</Template>
  <TotalTime>7284</TotalTime>
  <Words>7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Calibri</vt:lpstr>
      <vt:lpstr>Calibri Light</vt:lpstr>
      <vt:lpstr>Wingdings 2</vt:lpstr>
      <vt:lpstr>Capa e Slides de Transição</vt:lpstr>
      <vt:lpstr>Listas Especiais</vt:lpstr>
      <vt:lpstr>Galerias</vt:lpstr>
      <vt:lpstr>Slides em Branco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corporativo</dc:title>
  <dc:creator>Andrea Dunningham Baptista</dc:creator>
  <cp:lastModifiedBy>Juliana Neves Sabino</cp:lastModifiedBy>
  <cp:revision>144</cp:revision>
  <dcterms:created xsi:type="dcterms:W3CDTF">2019-04-26T17:03:01Z</dcterms:created>
  <dcterms:modified xsi:type="dcterms:W3CDTF">2023-02-13T14:26:25Z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2018-11-19T00:00:00Z</vt:filetime>
  </property>
  <property fmtid="{D5CDD505-2E9C-101B-9397-08002B2CF9AE}" pid="3" name="Creator">
    <vt:lpwstr>Adobe InDesign CC 14.0 (Windows)</vt:lpwstr>
  </property>
  <property fmtid="{D5CDD505-2E9C-101B-9397-08002B2CF9AE}" pid="4" name="LastSaved">
    <vt:filetime>2018-11-19T00:00:00Z</vt:filetime>
  </property>
  <property fmtid="{D5CDD505-2E9C-101B-9397-08002B2CF9AE}" pid="5" name="ContentTypeId">
    <vt:lpwstr>0x01010083DDB8A8EE0D0A4F9224919E1EE291EC</vt:lpwstr>
  </property>
</Properties>
</file>