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13" r:id="rId5"/>
    <p:sldMasterId id="2147483701" r:id="rId6"/>
    <p:sldMasterId id="2147483715" r:id="rId7"/>
  </p:sldMasterIdLst>
  <p:notesMasterIdLst>
    <p:notesMasterId r:id="rId9"/>
  </p:notesMasterIdLst>
  <p:handoutMasterIdLst>
    <p:handoutMasterId r:id="rId10"/>
  </p:handoutMasterIdLst>
  <p:sldIdLst>
    <p:sldId id="315" r:id="rId8"/>
  </p:sldIdLst>
  <p:sldSz cx="20104100" cy="11309350"/>
  <p:notesSz cx="20104100" cy="11309350"/>
  <p:custDataLst>
    <p:tags r:id="rId11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ções de Uso" id="{FF060140-1442-4412-8E28-51499665E347}">
          <p14:sldIdLst>
            <p14:sldId id="315"/>
          </p14:sldIdLst>
        </p14:section>
        <p14:section name="Início da Apresentação" id="{83B4CE99-C16F-4313-AB53-6DBE0A091C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3A750E-EAA6-3C6D-A610-B878A45DAFBF}" name="Andrea Dunningham Baptista" initials="ADB" userId="S::andrea.dunningham@ppsa.gov.br::9797d38e-bf7e-44f7-8222-0e8c1db36e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205"/>
    <a:srgbClr val="00999B"/>
    <a:srgbClr val="FEFEFE"/>
    <a:srgbClr val="2D4D7E"/>
    <a:srgbClr val="000000"/>
    <a:srgbClr val="FFFFFF"/>
    <a:srgbClr val="2C4272"/>
    <a:srgbClr val="002F4F"/>
    <a:srgbClr val="008192"/>
    <a:srgbClr val="5CA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37" autoAdjust="0"/>
  </p:normalViewPr>
  <p:slideViewPr>
    <p:cSldViewPr>
      <p:cViewPr varScale="1">
        <p:scale>
          <a:sx n="41" d="100"/>
          <a:sy n="41" d="100"/>
        </p:scale>
        <p:origin x="604" y="44"/>
      </p:cViewPr>
      <p:guideLst>
        <p:guide orient="horz" pos="2890"/>
        <p:guide pos="2160"/>
      </p:guideLst>
    </p:cSldViewPr>
  </p:slideViewPr>
  <p:outlineViewPr>
    <p:cViewPr>
      <p:scale>
        <a:sx n="33" d="100"/>
        <a:sy n="33" d="100"/>
      </p:scale>
      <p:origin x="0" y="-49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00"/>
    </p:cViewPr>
  </p:sorterViewPr>
  <p:notesViewPr>
    <p:cSldViewPr>
      <p:cViewPr varScale="1">
        <p:scale>
          <a:sx n="48" d="100"/>
          <a:sy n="48" d="100"/>
        </p:scale>
        <p:origin x="10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58B46B9-8D2E-4E4B-8026-E5B29B36F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11221F-4476-48A9-9656-3E35558FC8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0037-AF47-449D-9500-DF295BB457A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944379-552E-4375-8D88-CA7A37BEC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21249C-8D2A-4B0C-A8BF-0E0CDD8E8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903B-3827-4D2D-8A30-EC50D3629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46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8A20-3295-4A8D-98FE-9178DB1FA23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1E5B3-7BA8-4D9C-8E84-522CB2F80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73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030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9050" y="4968875"/>
            <a:ext cx="4890816" cy="4495800"/>
          </a:xfrm>
          <a:prstGeom prst="rect">
            <a:avLst/>
          </a:prstGeom>
        </p:spPr>
        <p:txBody>
          <a:bodyPr/>
          <a:lstStyle>
            <a:lvl1pPr marL="12700" marR="243204" algn="l" defTabSz="914400" rtl="0" eaLnBrk="1" latinLnBrk="0" hangingPunct="1">
              <a:lnSpc>
                <a:spcPts val="2970"/>
              </a:lnSpc>
              <a:spcBef>
                <a:spcPts val="10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539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9539" y="4968875"/>
            <a:ext cx="4922837" cy="4495800"/>
          </a:xfrm>
          <a:prstGeom prst="rect">
            <a:avLst/>
          </a:prstGeom>
        </p:spPr>
        <p:txBody>
          <a:bodyPr/>
          <a:lstStyle>
            <a:lvl1pPr marL="12700" marR="513715" algn="l" defTabSz="914400" rtl="0" eaLnBrk="1" latinLnBrk="0" hangingPunct="1">
              <a:lnSpc>
                <a:spcPts val="2970"/>
              </a:lnSpc>
              <a:spcBef>
                <a:spcPts val="10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62050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92213" y="4968875"/>
            <a:ext cx="4922837" cy="4495800"/>
          </a:xfrm>
          <a:prstGeom prst="rect">
            <a:avLst/>
          </a:prstGeom>
        </p:spPr>
        <p:txBody>
          <a:bodyPr/>
          <a:lstStyle>
            <a:lvl1pPr marL="12700" marR="10795" algn="l" defTabSz="914400" rtl="0" eaLnBrk="1" latinLnBrk="0" hangingPunct="1">
              <a:lnSpc>
                <a:spcPct val="101000"/>
              </a:lnSpc>
              <a:spcBef>
                <a:spcPts val="146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0795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2573000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97997E0-7D8A-4FF9-BE06-1FC96DABB813}"/>
              </a:ext>
            </a:extLst>
          </p:cNvPr>
          <p:cNvSpPr/>
          <p:nvPr userDrawn="1"/>
        </p:nvSpPr>
        <p:spPr>
          <a:xfrm>
            <a:off x="6851650" y="3581042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BEE2230-922E-4542-995C-6488B3567D9F}"/>
              </a:ext>
            </a:extLst>
          </p:cNvPr>
          <p:cNvSpPr/>
          <p:nvPr userDrawn="1"/>
        </p:nvSpPr>
        <p:spPr>
          <a:xfrm>
            <a:off x="13252450" y="3581042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925BC933-18EF-4252-97D5-F755424A71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47311" y="3680835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F4D39560-7225-4B3D-BF7E-754D3414BD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54461" y="3680835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ACEFC230-3F60-4FAD-B062-2249C3E3AE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017161" y="3672981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1F62795D-EB90-4D6E-8243-FA6203932B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9050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59D54A9-2D5E-45F1-8405-4FEA1F9E50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905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-2540" algn="ctr" defTabSz="914400" rtl="0" eaLnBrk="1" latinLnBrk="0" hangingPunct="1">
              <a:lnSpc>
                <a:spcPct val="101000"/>
              </a:lnSpc>
              <a:spcBef>
                <a:spcPts val="1545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 indent="-2540" algn="ctr">
              <a:lnSpc>
                <a:spcPct val="101000"/>
              </a:lnSpc>
              <a:spcBef>
                <a:spcPts val="154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6" name="Espaço Reservado para Texto 25">
            <a:extLst>
              <a:ext uri="{FF2B5EF4-FFF2-40B4-BE49-F238E27FC236}">
                <a16:creationId xmlns:a16="http://schemas.microsoft.com/office/drawing/2014/main" id="{B5E98317-21E2-45B9-8162-FA5E91BDCF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8985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1270" algn="ctr" defTabSz="914400" rtl="0" eaLnBrk="1" latinLnBrk="0" hangingPunct="1">
              <a:lnSpc>
                <a:spcPct val="101000"/>
              </a:lnSpc>
              <a:spcBef>
                <a:spcPts val="1545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 indent="1270" algn="ctr">
              <a:lnSpc>
                <a:spcPct val="101000"/>
              </a:lnSpc>
              <a:spcBef>
                <a:spcPts val="154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8" name="Espaço Reservado para Texto 25">
            <a:extLst>
              <a:ext uri="{FF2B5EF4-FFF2-40B4-BE49-F238E27FC236}">
                <a16:creationId xmlns:a16="http://schemas.microsoft.com/office/drawing/2014/main" id="{DB1B9FFE-79EA-4E8E-AB6A-FECA48345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05890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1270" algn="ctr" defTabSz="914400" rtl="0" eaLnBrk="1" latinLnBrk="0" hangingPunct="1">
              <a:lnSpc>
                <a:spcPts val="2970"/>
              </a:lnSpc>
              <a:spcBef>
                <a:spcPts val="100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06045">
              <a:lnSpc>
                <a:spcPct val="100000"/>
              </a:lnSpc>
              <a:spcBef>
                <a:spcPts val="157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4444FE59-E9BC-4623-8A2A-B9FB84C04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89850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A3BF339F-B8DC-40CC-98BE-3BE483B125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048068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91EAF39-2D63-40CF-A629-DCDED391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1963394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DC195E1-385D-40C1-A036-2AD52034D42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7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ED01704-D135-4799-B1EB-240A2F68202A}"/>
              </a:ext>
            </a:extLst>
          </p:cNvPr>
          <p:cNvSpPr/>
          <p:nvPr userDrawn="1"/>
        </p:nvSpPr>
        <p:spPr>
          <a:xfrm>
            <a:off x="1256505" y="3332682"/>
            <a:ext cx="5696585" cy="6131993"/>
          </a:xfrm>
          <a:prstGeom prst="rect">
            <a:avLst/>
          </a:prstGeom>
          <a:solidFill>
            <a:srgbClr val="00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DEF398-9461-4712-B8FD-C5EB2174B74E}"/>
              </a:ext>
            </a:extLst>
          </p:cNvPr>
          <p:cNvSpPr/>
          <p:nvPr userDrawn="1"/>
        </p:nvSpPr>
        <p:spPr>
          <a:xfrm>
            <a:off x="7203757" y="3332682"/>
            <a:ext cx="5696585" cy="6131993"/>
          </a:xfrm>
          <a:prstGeom prst="rect">
            <a:avLst/>
          </a:prstGeom>
          <a:solidFill>
            <a:srgbClr val="008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27BC258-C59B-402F-88D2-B52217454F66}"/>
              </a:ext>
            </a:extLst>
          </p:cNvPr>
          <p:cNvSpPr/>
          <p:nvPr userDrawn="1"/>
        </p:nvSpPr>
        <p:spPr>
          <a:xfrm>
            <a:off x="7203968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37EF35-EEF5-48B0-856F-33228827C04B}"/>
              </a:ext>
            </a:extLst>
          </p:cNvPr>
          <p:cNvSpPr/>
          <p:nvPr userDrawn="1"/>
        </p:nvSpPr>
        <p:spPr>
          <a:xfrm>
            <a:off x="1256506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E92FDC27-4862-4C93-92B2-A2B8AF4A6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849" y="3521075"/>
            <a:ext cx="4648201" cy="31854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r>
              <a:rPr lang="pt-BR" dirty="0"/>
              <a:t>Clique para adicionar um título para o box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D1642661-EA9A-4B71-BFF2-5E0E1850C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93851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4B24351-95F6-4CF3-85E6-E292311F9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8448" y="3521075"/>
            <a:ext cx="4648201" cy="318549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para adicionar um título para o box</a:t>
            </a:r>
          </a:p>
          <a:p>
            <a:pPr lvl="0"/>
            <a:endParaRPr lang="pt-BR" dirty="0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93D6E771-6D77-4880-B095-C851303A33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37450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24C91D6-8F18-40CD-8C59-25DFE785AAF7}"/>
              </a:ext>
            </a:extLst>
          </p:cNvPr>
          <p:cNvSpPr/>
          <p:nvPr userDrawn="1"/>
        </p:nvSpPr>
        <p:spPr>
          <a:xfrm>
            <a:off x="13151008" y="3332682"/>
            <a:ext cx="5696585" cy="6131993"/>
          </a:xfrm>
          <a:prstGeom prst="rect">
            <a:avLst/>
          </a:prstGeom>
          <a:solidFill>
            <a:srgbClr val="00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757BDA8A-AE1C-4865-9BA7-7269FCFB3242}"/>
              </a:ext>
            </a:extLst>
          </p:cNvPr>
          <p:cNvSpPr/>
          <p:nvPr userDrawn="1"/>
        </p:nvSpPr>
        <p:spPr>
          <a:xfrm>
            <a:off x="13151219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6EECBED-040A-4568-8849-486F021ED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65699" y="3521075"/>
            <a:ext cx="4648201" cy="318549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para adicionar um título para o box</a:t>
            </a:r>
          </a:p>
          <a:p>
            <a:pPr lvl="0"/>
            <a:endParaRPr lang="pt-BR" dirty="0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2FD0CE1-DAF1-41F3-BC05-E4E6F05942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484701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2636014C-34AA-4794-8C01-4FAE816B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1611292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980CC96-6D78-4802-BBF2-4E17261E8E4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4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C74C196-38F0-4DC9-ACCF-4C8B1044A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030" y="2834056"/>
            <a:ext cx="9900340" cy="534619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ts val="40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450" b="1" kern="1200" spc="-6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40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3450" dirty="0">
              <a:latin typeface="Calibri"/>
              <a:cs typeface="Calibri"/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B8C5130A-F67A-4F4A-A090-9534B500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029" y="3408109"/>
            <a:ext cx="9900340" cy="525785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ts val="4050"/>
              </a:lnSpc>
              <a:defRPr lang="pt-BR" sz="3450" b="0" kern="1200" spc="-55" dirty="0" smtClean="0">
                <a:solidFill>
                  <a:srgbClr val="00445F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12700">
              <a:lnSpc>
                <a:spcPts val="4050"/>
              </a:lnSpc>
            </a:pPr>
            <a:endParaRPr lang="pt-BR" sz="3450" dirty="0">
              <a:latin typeface="Calibri Light"/>
              <a:cs typeface="Calibri Light"/>
            </a:endParaRPr>
          </a:p>
        </p:txBody>
      </p:sp>
      <p:sp>
        <p:nvSpPr>
          <p:cNvPr id="32" name="Espaço Reservado para Texto 43">
            <a:extLst>
              <a:ext uri="{FF2B5EF4-FFF2-40B4-BE49-F238E27FC236}">
                <a16:creationId xmlns:a16="http://schemas.microsoft.com/office/drawing/2014/main" id="{135D7E51-5810-4666-BF0B-88C2FD1A6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851" y="5399222"/>
            <a:ext cx="5644960" cy="1196310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E99FE92-8866-4B01-A771-49D232EFC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6634" y="5024899"/>
            <a:ext cx="5644960" cy="362022"/>
          </a:xfrm>
          <a:prstGeom prst="rect">
            <a:avLst/>
          </a:prstGeom>
        </p:spPr>
        <p:txBody>
          <a:bodyPr/>
          <a:lstStyle>
            <a:lvl1pPr marL="12700" marR="978535" algn="l" defTabSz="914400" rtl="0" eaLnBrk="1" latinLnBrk="0" hangingPunct="1">
              <a:lnSpc>
                <a:spcPct val="76900"/>
              </a:lnSpc>
              <a:spcBef>
                <a:spcPts val="935"/>
              </a:spcBef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36" name="Espaço Reservado para Texto 43">
            <a:extLst>
              <a:ext uri="{FF2B5EF4-FFF2-40B4-BE49-F238E27FC236}">
                <a16:creationId xmlns:a16="http://schemas.microsoft.com/office/drawing/2014/main" id="{FD7003F5-41F6-4496-99EB-46ACFEA31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8851" y="7857798"/>
            <a:ext cx="5644960" cy="1235902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143B7E0-9637-4368-BD5F-8CDC3C0D3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6634" y="7483475"/>
            <a:ext cx="5652408" cy="362022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0" name="Espaço Reservado para Texto 43">
            <a:extLst>
              <a:ext uri="{FF2B5EF4-FFF2-40B4-BE49-F238E27FC236}">
                <a16:creationId xmlns:a16="http://schemas.microsoft.com/office/drawing/2014/main" id="{591E799B-8F3C-4372-8F8A-5C630AF5B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80551" y="5399222"/>
            <a:ext cx="5642743" cy="1196310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B31BF625-53C5-4F67-98B5-5647F68C2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78333" y="5024899"/>
            <a:ext cx="5649395" cy="362022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33D9142B-64E5-4B7C-BF73-DE88A2A37B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82768" y="7857798"/>
            <a:ext cx="5647240" cy="1235902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A291CFCC-F0C1-4634-975A-BC1AA748B8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0551" y="7483475"/>
            <a:ext cx="5649395" cy="368626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54" name="Espaço Reservado para Imagem 17">
            <a:extLst>
              <a:ext uri="{FF2B5EF4-FFF2-40B4-BE49-F238E27FC236}">
                <a16:creationId xmlns:a16="http://schemas.microsoft.com/office/drawing/2014/main" id="{6F3865AA-8F0D-4E34-9D12-09EC3E51DF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82700" y="5024899"/>
            <a:ext cx="1580677" cy="157063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5" name="Espaço Reservado para Imagem 17">
            <a:extLst>
              <a:ext uri="{FF2B5EF4-FFF2-40B4-BE49-F238E27FC236}">
                <a16:creationId xmlns:a16="http://schemas.microsoft.com/office/drawing/2014/main" id="{799F44EA-0892-4990-9FAB-025CC4C6FA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57030" y="7501366"/>
            <a:ext cx="1580677" cy="159233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6" name="Espaço Reservado para Imagem 17">
            <a:extLst>
              <a:ext uri="{FF2B5EF4-FFF2-40B4-BE49-F238E27FC236}">
                <a16:creationId xmlns:a16="http://schemas.microsoft.com/office/drawing/2014/main" id="{00E02FFD-C05F-4ACD-B2A6-0273D8E445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34383" y="5024899"/>
            <a:ext cx="1580677" cy="157063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7" name="Espaço Reservado para Imagem 17">
            <a:extLst>
              <a:ext uri="{FF2B5EF4-FFF2-40B4-BE49-F238E27FC236}">
                <a16:creationId xmlns:a16="http://schemas.microsoft.com/office/drawing/2014/main" id="{B87BD144-C1CE-4070-839E-2A3D536EEF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08713" y="7501366"/>
            <a:ext cx="1580677" cy="159233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7" name="Título 13">
            <a:extLst>
              <a:ext uri="{FF2B5EF4-FFF2-40B4-BE49-F238E27FC236}">
                <a16:creationId xmlns:a16="http://schemas.microsoft.com/office/drawing/2014/main" id="{788F479D-B662-4072-85F5-C4F897DF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9900340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0C8AA17-9D3A-4C5C-A51D-BABC5CAB71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2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Foto Ampli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27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1" name="Espaço Reservado para Imagem 29">
            <a:extLst>
              <a:ext uri="{FF2B5EF4-FFF2-40B4-BE49-F238E27FC236}">
                <a16:creationId xmlns:a16="http://schemas.microsoft.com/office/drawing/2014/main" id="{B6460604-D14D-4202-A402-25CFB5B93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52050" y="0"/>
            <a:ext cx="1005205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49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48627A-17FE-4D1F-BB51-7BC46DCD5EB0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Imagem 29">
            <a:extLst>
              <a:ext uri="{FF2B5EF4-FFF2-40B4-BE49-F238E27FC236}">
                <a16:creationId xmlns:a16="http://schemas.microsoft.com/office/drawing/2014/main" id="{A3BDD10B-4E55-449B-9373-8F26A47FA2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2050" y="-10115"/>
            <a:ext cx="10051200" cy="566478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Imagem 29">
            <a:extLst>
              <a:ext uri="{FF2B5EF4-FFF2-40B4-BE49-F238E27FC236}">
                <a16:creationId xmlns:a16="http://schemas.microsoft.com/office/drawing/2014/main" id="{D13ECEF2-DF1C-4D05-B6FE-598B6D97BD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52900" y="5654675"/>
            <a:ext cx="10051200" cy="5636485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19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D2F55B-E3BE-4424-9958-E8E3CD8A5F9D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0B32060-FDF6-421C-8976-34A9D7634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7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1EC15-A1A9-4B93-9A3D-2A1F903DE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2602" y="4511675"/>
            <a:ext cx="8185330" cy="1426474"/>
          </a:xfrm>
        </p:spPr>
        <p:txBody>
          <a:bodyPr anchor="b"/>
          <a:lstStyle>
            <a:lvl1pPr marL="12700" algn="l" defTabSz="914400" rtl="0" eaLnBrk="1" latinLnBrk="0" hangingPunct="1">
              <a:lnSpc>
                <a:spcPct val="85000"/>
              </a:lnSpc>
              <a:spcBef>
                <a:spcPts val="110"/>
              </a:spcBef>
              <a:defRPr lang="en-US" sz="9600" b="1" i="0" u="none" kern="0" cap="all" spc="-5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[MENSAGEM]</a:t>
            </a:r>
            <a:endParaRPr lang="en-US" dirty="0"/>
          </a:p>
        </p:txBody>
      </p:sp>
      <p:sp>
        <p:nvSpPr>
          <p:cNvPr id="5" name="object 28">
            <a:extLst>
              <a:ext uri="{FF2B5EF4-FFF2-40B4-BE49-F238E27FC236}">
                <a16:creationId xmlns:a16="http://schemas.microsoft.com/office/drawing/2014/main" id="{4E89D8DE-4AB0-43B8-A8FD-0E6B6601AC28}"/>
              </a:ext>
            </a:extLst>
          </p:cNvPr>
          <p:cNvSpPr/>
          <p:nvPr userDrawn="1"/>
        </p:nvSpPr>
        <p:spPr>
          <a:xfrm flipH="1">
            <a:off x="10244835" y="4511675"/>
            <a:ext cx="45719" cy="3097382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16696E60-FDC6-4DBC-95ED-5B894AB60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17546" y="5717227"/>
            <a:ext cx="8080386" cy="623248"/>
          </a:xfrm>
          <a:prstGeom prst="rect">
            <a:avLst/>
          </a:prstGeom>
        </p:spPr>
        <p:txBody>
          <a:bodyPr/>
          <a:lstStyle>
            <a:lvl1pPr>
              <a:defRPr lang="en-US" sz="3200" b="1" kern="1200" spc="-125" dirty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[Nome do Apresentador]</a:t>
            </a:r>
            <a:endParaRPr lang="en-US" dirty="0"/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42B35EF3-16AF-4E7E-9C0E-C346DFFB01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17546" y="6959649"/>
            <a:ext cx="8080386" cy="623248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2330"/>
              </a:spcBef>
              <a:defRPr lang="en-US" sz="3200" b="0" kern="1200" spc="-120" dirty="0">
                <a:solidFill>
                  <a:schemeClr val="accent2"/>
                </a:solidFill>
                <a:highlight>
                  <a:srgbClr val="FFFFFF"/>
                </a:highligh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[e-mail]@ppsa.gov.br</a:t>
            </a:r>
            <a:endParaRPr lang="en-US" dirty="0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0A4E89FB-7B46-42B9-8D27-0083E231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7546" y="6213000"/>
            <a:ext cx="8080386" cy="623248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ct val="90000"/>
              </a:lnSpc>
              <a:defRPr lang="en-US" sz="3200" b="0" kern="1200" spc="-135" dirty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[Cargo]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87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59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8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3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9049" y="2765533"/>
            <a:ext cx="12573001" cy="66229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 lang="pt-BR" sz="2800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49" y="1369334"/>
            <a:ext cx="12595577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2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theme" Target="../theme/theme1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2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theme" Target="../theme/theme3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.pn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theme" Target="../theme/theme4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 userDrawn="1"/>
        </p:nvSpPr>
        <p:spPr>
          <a:xfrm>
            <a:off x="14228514" y="9903147"/>
            <a:ext cx="5112568" cy="140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530" y="10592190"/>
            <a:ext cx="4867474" cy="6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6" r:id="rId3"/>
    <p:sldLayoutId id="2147483663" r:id="rId4"/>
    <p:sldLayoutId id="2147483666" r:id="rId5"/>
    <p:sldLayoutId id="2147483697" r:id="rId6"/>
    <p:sldLayoutId id="2147483667" r:id="rId7"/>
    <p:sldLayoutId id="2147483698" r:id="rId8"/>
    <p:sldLayoutId id="2147483725" r:id="rId9"/>
  </p:sldLayoutIdLst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</a:t>
            </a:r>
            <a:br>
              <a:rPr lang="pt-BR" dirty="0"/>
            </a:br>
            <a:r>
              <a:rPr lang="pt-BR" dirty="0"/>
              <a:t>listas especiais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5B5E6BF4-3FA9-4850-8C5D-E3FDDF94D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  <p:sldLayoutId id="2147483680" r:id="rId4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3" name="Espaço Reservado para Título 1">
            <a:extLst>
              <a:ext uri="{FF2B5EF4-FFF2-40B4-BE49-F238E27FC236}">
                <a16:creationId xmlns:a16="http://schemas.microsoft.com/office/drawing/2014/main" id="{7BC6231B-C415-4F95-A838-B3F9F2A6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4063030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Modelos de galerias</a:t>
            </a:r>
          </a:p>
        </p:txBody>
      </p:sp>
    </p:spTree>
    <p:extLst>
      <p:ext uri="{BB962C8B-B14F-4D97-AF65-F5344CB8AC3E}">
        <p14:creationId xmlns:p14="http://schemas.microsoft.com/office/powerpoint/2010/main" val="31535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4" r:id="rId2"/>
    <p:sldLayoutId id="2147483708" r:id="rId3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Outros slides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2" r:id="rId3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690DD8-5839-4998-8DC0-A4198634F82A}"/>
              </a:ext>
            </a:extLst>
          </p:cNvPr>
          <p:cNvSpPr txBox="1">
            <a:spLocks/>
          </p:cNvSpPr>
          <p:nvPr/>
        </p:nvSpPr>
        <p:spPr>
          <a:xfrm>
            <a:off x="4795466" y="884855"/>
            <a:ext cx="11080435" cy="75969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72900"/>
              </a:lnSpc>
              <a:spcBef>
                <a:spcPts val="2240"/>
              </a:spcBef>
            </a:pPr>
            <a:r>
              <a:rPr lang="pt-BR" sz="4000" kern="0" spc="-74" dirty="0">
                <a:solidFill>
                  <a:srgbClr val="2D4D7E"/>
                </a:solidFill>
              </a:rPr>
              <a:t>PDG 2023 – APROVADO DECRETO N 11.288/2022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F6939B-0880-42FD-8F15-72C71AE68B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83098" y="2558331"/>
            <a:ext cx="16921880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3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emplate corporativo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LGUMAS  DICAS ANTES  DE COMEÇAR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Tipografia &amp;amp; Cores&amp;quot;&quot;/&gt;&lt;property id=&quot;20307&quot; value=&quot;315&quot;/&gt;&lt;/object&gt;&lt;object type=&quot;3&quot; unique_id=&quot;10007&quot;&gt;&lt;property id=&quot;20148&quot; value=&quot;5&quot;/&gt;&lt;property id=&quot;20300&quot; value=&quot;Slide 4 - &amp;quot;Layouts&amp;quot;&quot;/&gt;&lt;property id=&quot;20307&quot; value=&quot;316&quot;/&gt;&lt;/object&gt;&lt;object type=&quot;3&quot; unique_id=&quot;10008&quot;&gt;&lt;property id=&quot;20148&quot; value=&quot;5&quot;/&gt;&lt;property id=&quot;20300&quot; value=&quot;Slide 5 - &amp;quot;Exemplos de Utilização&amp;quot;&quot;/&gt;&lt;property id=&quot;20307&quot; value=&quot;318&quot;/&gt;&lt;/object&gt;&lt;object type=&quot;3&quot; unique_id=&quot;10009&quot;&gt;&lt;property id=&quot;20148&quot; value=&quot;5&quot;/&gt;&lt;property id=&quot;20300&quot; value=&quot;Slide 6 - &amp;quot;Exemplos de Utilização&amp;quot;&quot;/&gt;&lt;property id=&quot;20307&quot; value=&quot;319&quot;/&gt;&lt;/object&gt;&lt;object type=&quot;3&quot; unique_id=&quot;10010&quot;&gt;&lt;property id=&quot;20148&quot; value=&quot;5&quot;/&gt;&lt;property id=&quot;20300&quot; value=&quot;Slide 8 - &amp;quot;Exemplos de Utilização&amp;quot;&quot;/&gt;&lt;property id=&quot;20307&quot; value=&quot;322&quot;/&gt;&lt;/object&gt;&lt;object type=&quot;3&quot; unique_id=&quot;10011&quot;&gt;&lt;property id=&quot;20148&quot; value=&quot;5&quot;/&gt;&lt;property id=&quot;20300&quot; value=&quot;Slide 7 - &amp;quot;Exemplos de Utilização&amp;quot;&quot;/&gt;&lt;property id=&quot;20307&quot; value=&quot;323&quot;/&gt;&lt;/object&gt;&lt;object type=&quot;3&quot; unique_id=&quot;10012&quot;&gt;&lt;property id=&quot;20148&quot; value=&quot;5&quot;/&gt;&lt;property id=&quot;20300&quot; value=&quot;Slide 9 - &amp;quot;Exemplos de Utilização&amp;quot;&quot;/&gt;&lt;property id=&quot;20307&quot; value=&quot;324&quot;/&gt;&lt;/object&gt;&lt;object type=&quot;3&quot; unique_id=&quot;10013&quot;&gt;&lt;property id=&quot;20148&quot; value=&quot;5&quot;/&gt;&lt;property id=&quot;20300&quot; value=&quot;Slide 10 - &amp;quot;Exemplos de Utilização&amp;quot;&quot;/&gt;&lt;property id=&quot;20307&quot; value=&quot;334&quot;/&gt;&lt;/object&gt;&lt;object type=&quot;3&quot; unique_id=&quot;10014&quot;&gt;&lt;property id=&quot;20148&quot; value=&quot;5&quot;/&gt;&lt;property id=&quot;20300&quot; value=&quot;Slide 11 - &amp;quot;Editando o Rodapé&amp;quot;&quot;/&gt;&lt;property id=&quot;20307&quot; value=&quot;332&quot;/&gt;&lt;/object&gt;&lt;object type=&quot;3&quot; unique_id=&quot;10877&quot;&gt;&lt;property id=&quot;20148&quot; value=&quot;5&quot;/&gt;&lt;property id=&quot;20300&quot; value=&quot;Slide 19 - &amp;quot;Sua apresentação começa no próximo slide&amp;quot;&quot;/&gt;&lt;property id=&quot;20307&quot; value=&quot;336&quot;/&gt;&lt;/object&gt;&lt;object type=&quot;3&quot; unique_id=&quot;10985&quot;&gt;&lt;property id=&quot;20148&quot; value=&quot;5&quot;/&gt;&lt;property id=&quot;20300&quot; value=&quot;Slide 15&quot;/&gt;&lt;property id=&quot;20307&quot; value=&quot;262&quot;/&gt;&lt;/object&gt;&lt;object type=&quot;3&quot; unique_id=&quot;10986&quot;&gt;&lt;property id=&quot;20148&quot; value=&quot;5&quot;/&gt;&lt;property id=&quot;20300&quot; value=&quot;Slide 16&quot;/&gt;&lt;property id=&quot;20307&quot; value=&quot;263&quot;/&gt;&lt;/object&gt;&lt;object type=&quot;3&quot; unique_id=&quot;10987&quot;&gt;&lt;property id=&quot;20148&quot; value=&quot;5&quot;/&gt;&lt;property id=&quot;20300&quot; value=&quot;Slide 17&quot;/&gt;&lt;property id=&quot;20307&quot; value=&quot;264&quot;/&gt;&lt;/object&gt;&lt;object type=&quot;3&quot; unique_id=&quot;11189&quot;&gt;&lt;property id=&quot;20148&quot; value=&quot;5&quot;/&gt;&lt;property id=&quot;20300&quot; value=&quot;Slide 12 - &amp;quot;SLIDES &amp;amp; Elementos  Prontos para usar&amp;quot;&quot;/&gt;&lt;property id=&quot;20307&quot; value=&quot;309&quot;/&gt;&lt;/object&gt;&lt;object type=&quot;3&quot; unique_id=&quot;11190&quot;&gt;&lt;property id=&quot;20148&quot; value=&quot;5&quot;/&gt;&lt;property id=&quot;20300&quot; value=&quot;Slide 13 - &amp;quot;Elementos Gráficos &amp;quot;&quot;/&gt;&lt;property id=&quot;20307&quot; value=&quot;340&quot;/&gt;&lt;/object&gt;&lt;object type=&quot;3&quot; unique_id=&quot;11531&quot;&gt;&lt;property id=&quot;20148&quot; value=&quot;5&quot;/&gt;&lt;property id=&quot;20300&quot; value=&quot;Slide 14 - &amp;quot;Slides Especiais&amp;quot;&quot;/&gt;&lt;property id=&quot;20307&quot; value=&quot;341&quot;/&gt;&lt;/object&gt;&lt;object type=&quot;3&quot; unique_id=&quot;11911&quot;&gt;&lt;property id=&quot;20148&quot; value=&quot;5&quot;/&gt;&lt;property id=&quot;20300&quot; value=&quot;Slide 20&quot;/&gt;&lt;property id=&quot;20307&quot; value=&quot;342&quot;/&gt;&lt;/object&gt;&lt;object type=&quot;3&quot; unique_id=&quot;12050&quot;&gt;&lt;property id=&quot;20148&quot; value=&quot;5&quot;/&gt;&lt;property id=&quot;20300&quot; value=&quot;Slide 18&quot;/&gt;&lt;property id=&quot;20307&quot; value=&quot;343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2.xml><?xml version="1.0" encoding="utf-8"?>
<a:theme xmlns:a="http://schemas.openxmlformats.org/drawingml/2006/main" name="Listas Especiai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BF17BE65-EDC0-47B9-B7B9-9523D9205BBE}"/>
    </a:ext>
  </a:extLst>
</a:theme>
</file>

<file path=ppt/theme/theme3.xml><?xml version="1.0" encoding="utf-8"?>
<a:theme xmlns:a="http://schemas.openxmlformats.org/drawingml/2006/main" name="Galeria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AF0F7D60-08C5-4661-9623-2AE1E98DD5C8}"/>
    </a:ext>
  </a:extLst>
</a:theme>
</file>

<file path=ppt/theme/theme4.xml><?xml version="1.0" encoding="utf-8"?>
<a:theme xmlns:a="http://schemas.openxmlformats.org/drawingml/2006/main" name="Slides em Branc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F47096EE-3451-482A-8D5A-8953A4A1F6F7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5" ma:contentTypeDescription="Crie um novo documento." ma:contentTypeScope="" ma:versionID="a7dd9013c021f92088c1360af5959270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8944bfdb6d06a823b968d9cbceee66e0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Props1.xml><?xml version="1.0" encoding="utf-8"?>
<ds:datastoreItem xmlns:ds="http://schemas.openxmlformats.org/officeDocument/2006/customXml" ds:itemID="{6D2A2ED1-5FD8-4180-975C-2AD731A4D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9ADA40-C441-4F11-824D-63C8D1A307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715D7-C277-441E-9D33-3F41E437F9CA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df04f808-34aa-4ec7-b570-9235d45eff31"/>
    <ds:schemaRef ds:uri="http://purl.org/dc/terms/"/>
    <ds:schemaRef ds:uri="http://www.w3.org/XML/1998/namespace"/>
    <ds:schemaRef ds:uri="http://schemas.microsoft.com/office/infopath/2007/PartnerControls"/>
    <ds:schemaRef ds:uri="78bc998a-26d0-41a5-a3ff-3844a0b5771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2019.04.22_Template corporativo_Novos_Logos (2)</Template>
  <TotalTime>7281</TotalTime>
  <Words>7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Wingdings 2</vt:lpstr>
      <vt:lpstr>Capa e Slides de Transição</vt:lpstr>
      <vt:lpstr>Listas Especiais</vt:lpstr>
      <vt:lpstr>Galerias</vt:lpstr>
      <vt:lpstr>Slides em Branco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corporativo</dc:title>
  <dc:creator>Andrea Dunningham Baptista</dc:creator>
  <cp:lastModifiedBy>Juliana Neves Sabino</cp:lastModifiedBy>
  <cp:revision>145</cp:revision>
  <dcterms:created xsi:type="dcterms:W3CDTF">2019-04-26T17:03:01Z</dcterms:created>
  <dcterms:modified xsi:type="dcterms:W3CDTF">2023-02-13T14:26:28Z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2018-11-19T00:00:00Z</vt:filetime>
  </property>
  <property fmtid="{D5CDD505-2E9C-101B-9397-08002B2CF9AE}" pid="5" name="ContentTypeId">
    <vt:lpwstr>0x01010083DDB8A8EE0D0A4F9224919E1EE291EC</vt:lpwstr>
  </property>
</Properties>
</file>