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97" r:id="rId4"/>
  </p:sldMasterIdLst>
  <p:notesMasterIdLst>
    <p:notesMasterId r:id="rId13"/>
  </p:notesMasterIdLst>
  <p:handoutMasterIdLst>
    <p:handoutMasterId r:id="rId14"/>
  </p:handoutMasterIdLst>
  <p:sldIdLst>
    <p:sldId id="2134804828" r:id="rId5"/>
    <p:sldId id="2134804830" r:id="rId6"/>
    <p:sldId id="2134804832" r:id="rId7"/>
    <p:sldId id="2134804834" r:id="rId8"/>
    <p:sldId id="2134804669" r:id="rId9"/>
    <p:sldId id="2134804833" r:id="rId10"/>
    <p:sldId id="2134804805" r:id="rId11"/>
    <p:sldId id="2134804831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7E98E0D-93B0-6C87-9BC1-61C7C4D105A8}" name="Rodolfo Henrique de Saboia" initials="RS" userId="S::rsaboia@anp.gov.br::b476613e-d799-40c4-8377-64072d379d52" providerId="AD"/>
  <p188:author id="{928CD480-DB9A-A4A3-B1E6-FB27729C3333}" name="Tabita Yaling Cheng Loureiro" initials="TYCL" userId="S::tloureiro@anp.gov.br::9d0ea0f1-5561-48db-9819-8c9326b71444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odolfo Henrique de Saboia" initials="RS" lastIdx="2" clrIdx="0">
    <p:extLst>
      <p:ext uri="{19B8F6BF-5375-455C-9EA6-DF929625EA0E}">
        <p15:presenceInfo xmlns:p15="http://schemas.microsoft.com/office/powerpoint/2012/main" userId="S::rsaboia@anp.gov.br::b476613e-d799-40c4-8377-64072d379d5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F4D"/>
    <a:srgbClr val="002945"/>
    <a:srgbClr val="086672"/>
    <a:srgbClr val="086874"/>
    <a:srgbClr val="002F4F"/>
    <a:srgbClr val="EDF1F3"/>
    <a:srgbClr val="F4D205"/>
    <a:srgbClr val="B49800"/>
    <a:srgbClr val="85BC7D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Estilo Médio 2 - Ênfase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0A1B5D5-9B99-4C35-A422-299274C87663}" styleName="Estilo Médio 1 - Ênfase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12C8C85-51F0-491E-9774-3900AFEF0FD7}" styleName="Estilo Claro 2 - Ênfase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5FD0F851-EC5A-4D38-B0AD-8093EC10F338}" styleName="Estilo Claro 1 - Ênfase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8D230F3-CF80-4859-8CE7-A43EE81993B5}" styleName="Estilo Claro 1 - Ênfase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08FB837D-C827-4EFA-A057-4D05807E0F7C}" styleName="Estilo com Tema 1 - Ênfase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E8B1032C-EA38-4F05-BA0D-38AFFFC7BED3}" styleName="Estilo Claro 3 - Ênfase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16D9F66E-5EB9-4882-86FB-DCBF35E3C3E4}" styleName="Estilo Médio 4 - Ênfase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073A0DAA-6AF3-43AB-8588-CEC1D06C72B9}" styleName="Estilo Mé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741" autoAdjust="0"/>
    <p:restoredTop sz="94484" autoAdjust="0"/>
  </p:normalViewPr>
  <p:slideViewPr>
    <p:cSldViewPr snapToGrid="0">
      <p:cViewPr varScale="1">
        <p:scale>
          <a:sx n="60" d="100"/>
          <a:sy n="60" d="100"/>
        </p:scale>
        <p:origin x="956" y="4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78" d="100"/>
        <a:sy n="178" d="100"/>
      </p:scale>
      <p:origin x="0" y="0"/>
    </p:cViewPr>
  </p:sorter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commentAuthors" Target="commentAuthors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walkirya.pinheiro\Downloads\C&#243;pia%20de%20Gr&#225;fico%20vol%20com%20Leil&#245;es_1%20ao4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870689690790653"/>
          <c:y val="0.15961052562401334"/>
          <c:w val="0.70555577188007046"/>
          <c:h val="0.68138126312491132"/>
        </c:manualLayout>
      </c:layout>
      <c:barChart>
        <c:barDir val="col"/>
        <c:grouping val="clustered"/>
        <c:varyColors val="0"/>
        <c:ser>
          <c:idx val="2"/>
          <c:order val="0"/>
          <c:tx>
            <c:strRef>
              <c:f>'GRÁFICO 1º ao 4º'!$B$1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001B50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trendline>
            <c:spPr>
              <a:ln w="19050" cap="rnd">
                <a:solidFill>
                  <a:schemeClr val="accent3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cat>
            <c:strLit>
              <c:ptCount val="3"/>
              <c:pt idx="0">
                <c:v>1st and 2nd Auctions - 2018</c:v>
              </c:pt>
              <c:pt idx="1">
                <c:v>3rd Auction - 2021</c:v>
              </c:pt>
              <c:pt idx="2">
                <c:v>4th Auction - 2024</c:v>
              </c:pt>
              <c:extLst>
                <c:ext xmlns:c15="http://schemas.microsoft.com/office/drawing/2012/chart" uri="{02D57815-91ED-43cb-92C2-25804820EDAC}">
                  <c15:autoCat val="1"/>
                </c:ext>
              </c:extLst>
            </c:strLit>
          </c:cat>
          <c:val>
            <c:numRef>
              <c:f>'GRÁFICO 1º ao 4º'!$B$2:$B$5</c:f>
              <c:numCache>
                <c:formatCode>#,##0.00</c:formatCode>
                <c:ptCount val="3"/>
                <c:pt idx="0">
                  <c:v>12.299999999999999</c:v>
                </c:pt>
                <c:pt idx="1">
                  <c:v>55.699999999999996</c:v>
                </c:pt>
                <c:pt idx="2">
                  <c:v>37.738800000000005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1-3F42-4442-9C8C-5CB84AE60F53}"/>
            </c:ext>
          </c:extLst>
        </c:ser>
        <c:ser>
          <c:idx val="0"/>
          <c:order val="1"/>
          <c:tx>
            <c:strRef>
              <c:f>'GRÁFICO 1º ao 4º'!$C$1</c:f>
              <c:strCache>
                <c:ptCount val="1"/>
                <c:pt idx="0">
                  <c:v>MERO</c:v>
                </c:pt>
              </c:strCache>
            </c:strRef>
          </c:tx>
          <c:spPr>
            <a:solidFill>
              <a:srgbClr val="008986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cat>
            <c:strRef>
              <c:f>'GRÁFICO 1º ao 4º'!$A$2:$A$5</c:f>
              <c:strCache>
                <c:ptCount val="3"/>
                <c:pt idx="0">
                  <c:v>1st and 2nd Auctions - 2018</c:v>
                </c:pt>
                <c:pt idx="1">
                  <c:v>3rd Auction - 2021</c:v>
                </c:pt>
                <c:pt idx="2">
                  <c:v>4th Auction - 2024</c:v>
                </c:pt>
              </c:strCache>
              <c:extLst/>
            </c:strRef>
          </c:cat>
          <c:val>
            <c:numRef>
              <c:f>'GRÁFICO 1º ao 4º'!$C$2:$C$5</c:f>
              <c:numCache>
                <c:formatCode>#,##0.00</c:formatCode>
                <c:ptCount val="3"/>
                <c:pt idx="0">
                  <c:v>10.6</c:v>
                </c:pt>
                <c:pt idx="1">
                  <c:v>43.4</c:v>
                </c:pt>
                <c:pt idx="2">
                  <c:v>35.222880000000004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2-3F42-4442-9C8C-5CB84AE60F53}"/>
            </c:ext>
          </c:extLst>
        </c:ser>
        <c:ser>
          <c:idx val="3"/>
          <c:order val="2"/>
          <c:tx>
            <c:strRef>
              <c:f>'GRÁFICO 1º ao 4º'!$F$1</c:f>
              <c:strCache>
                <c:ptCount val="1"/>
                <c:pt idx="0">
                  <c:v>BÚZIOS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cat>
            <c:strRef>
              <c:f>'GRÁFICO 1º ao 4º'!$A$2:$A$5</c:f>
              <c:strCache>
                <c:ptCount val="3"/>
                <c:pt idx="0">
                  <c:v>1st and 2nd Auctions - 2018</c:v>
                </c:pt>
                <c:pt idx="1">
                  <c:v>3rd Auction - 2021</c:v>
                </c:pt>
                <c:pt idx="2">
                  <c:v>4th Auction - 2024</c:v>
                </c:pt>
              </c:strCache>
              <c:extLst/>
            </c:strRef>
          </c:cat>
          <c:val>
            <c:numRef>
              <c:f>'GRÁFICO 1º ao 4º'!$F$2:$F$5</c:f>
              <c:numCache>
                <c:formatCode>#,##0.00</c:formatCode>
                <c:ptCount val="3"/>
                <c:pt idx="1">
                  <c:v>6.6</c:v>
                </c:pt>
                <c:pt idx="2">
                  <c:v>2.5159199999999999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3-3F42-4442-9C8C-5CB84AE60F53}"/>
            </c:ext>
          </c:extLst>
        </c:ser>
        <c:ser>
          <c:idx val="4"/>
          <c:order val="3"/>
          <c:tx>
            <c:strRef>
              <c:f>'GRÁFICO 1º ao 4º'!$G$1</c:f>
              <c:strCache>
                <c:ptCount val="1"/>
                <c:pt idx="0">
                  <c:v>SÉPIA</c:v>
                </c:pt>
              </c:strCache>
            </c:strRef>
          </c:tx>
          <c:spPr>
            <a:solidFill>
              <a:srgbClr val="002060"/>
            </a:solidFill>
            <a:ln>
              <a:noFill/>
            </a:ln>
            <a:effectLst/>
          </c:spPr>
          <c:invertIfNegative val="0"/>
          <c:cat>
            <c:strRef>
              <c:f>'GRÁFICO 1º ao 4º'!$A$2:$A$5</c:f>
              <c:strCache>
                <c:ptCount val="3"/>
                <c:pt idx="0">
                  <c:v>1st and 2nd Auctions - 2018</c:v>
                </c:pt>
                <c:pt idx="1">
                  <c:v>3rd Auction - 2021</c:v>
                </c:pt>
                <c:pt idx="2">
                  <c:v>4th Auction - 2024</c:v>
                </c:pt>
              </c:strCache>
              <c:extLst/>
            </c:strRef>
          </c:cat>
          <c:val>
            <c:numRef>
              <c:f>'GRÁFICO 1º ao 4º'!$G$2:$G$5</c:f>
              <c:numCache>
                <c:formatCode>General</c:formatCode>
                <c:ptCount val="3"/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4-3F42-4442-9C8C-5CB84AE60F53}"/>
            </c:ext>
          </c:extLst>
        </c:ser>
        <c:ser>
          <c:idx val="5"/>
          <c:order val="4"/>
          <c:tx>
            <c:strRef>
              <c:f>'GRÁFICO 1º ao 4º'!$H$1</c:f>
              <c:strCache>
                <c:ptCount val="1"/>
                <c:pt idx="0">
                  <c:v>ITAPU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'GRÁFICO 1º ao 4º'!$A$2:$A$5</c:f>
              <c:strCache>
                <c:ptCount val="3"/>
                <c:pt idx="0">
                  <c:v>1st and 2nd Auctions - 2018</c:v>
                </c:pt>
                <c:pt idx="1">
                  <c:v>3rd Auction - 2021</c:v>
                </c:pt>
                <c:pt idx="2">
                  <c:v>4th Auction - 2024</c:v>
                </c:pt>
              </c:strCache>
              <c:extLst/>
            </c:strRef>
          </c:cat>
          <c:val>
            <c:numRef>
              <c:f>'GRÁFICO 1º ao 4º'!$H$2:$H$5</c:f>
              <c:numCache>
                <c:formatCode>General</c:formatCode>
                <c:ptCount val="3"/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5-3F42-4442-9C8C-5CB84AE60F53}"/>
            </c:ext>
          </c:extLst>
        </c:ser>
        <c:ser>
          <c:idx val="6"/>
          <c:order val="5"/>
          <c:tx>
            <c:strRef>
              <c:f>'GRÁFICO 1º ao 4º'!$I$1</c:f>
              <c:strCache>
                <c:ptCount val="1"/>
                <c:pt idx="0">
                  <c:v>N CARCARÁ</c:v>
                </c:pt>
              </c:strCache>
            </c:strRef>
          </c:tx>
          <c:spPr>
            <a:solidFill>
              <a:srgbClr val="E67504"/>
            </a:solidFill>
            <a:ln>
              <a:noFill/>
            </a:ln>
            <a:effectLst/>
          </c:spPr>
          <c:invertIfNegative val="0"/>
          <c:cat>
            <c:strRef>
              <c:f>'GRÁFICO 1º ao 4º'!$A$2:$A$5</c:f>
              <c:strCache>
                <c:ptCount val="3"/>
                <c:pt idx="0">
                  <c:v>1st and 2nd Auctions - 2018</c:v>
                </c:pt>
                <c:pt idx="1">
                  <c:v>3rd Auction - 2021</c:v>
                </c:pt>
                <c:pt idx="2">
                  <c:v>4th Auction - 2024</c:v>
                </c:pt>
              </c:strCache>
              <c:extLst/>
            </c:strRef>
          </c:cat>
          <c:val>
            <c:numRef>
              <c:f>'GRÁFICO 1º ao 4º'!$I$2:$I$5</c:f>
              <c:numCache>
                <c:formatCode>General</c:formatCode>
                <c:ptCount val="3"/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6-3F42-4442-9C8C-5CB84AE60F53}"/>
            </c:ext>
          </c:extLst>
        </c:ser>
        <c:ser>
          <c:idx val="1"/>
          <c:order val="6"/>
          <c:tx>
            <c:strRef>
              <c:f>'GRÁFICO 1º ao 4º'!$D$1</c:f>
              <c:strCache>
                <c:ptCount val="1"/>
                <c:pt idx="0">
                  <c:v>TUPI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cat>
            <c:strRef>
              <c:f>'GRÁFICO 1º ao 4º'!$A$2:$A$5</c:f>
              <c:strCache>
                <c:ptCount val="3"/>
                <c:pt idx="0">
                  <c:v>1st and 2nd Auctions - 2018</c:v>
                </c:pt>
                <c:pt idx="1">
                  <c:v>3rd Auction - 2021</c:v>
                </c:pt>
                <c:pt idx="2">
                  <c:v>4th Auction - 2024</c:v>
                </c:pt>
              </c:strCache>
              <c:extLst/>
            </c:strRef>
          </c:cat>
          <c:val>
            <c:numRef>
              <c:f>'GRÁFICO 1º ao 4º'!$D$2:$D$5</c:f>
              <c:numCache>
                <c:formatCode>#,##0.00</c:formatCode>
                <c:ptCount val="3"/>
                <c:pt idx="0">
                  <c:v>1.1000000000000001</c:v>
                </c:pt>
                <c:pt idx="1">
                  <c:v>3.3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7-3F42-4442-9C8C-5CB84AE60F53}"/>
            </c:ext>
          </c:extLst>
        </c:ser>
        <c:ser>
          <c:idx val="7"/>
          <c:order val="7"/>
          <c:tx>
            <c:strRef>
              <c:f>'GRÁFICO 1º ao 4º'!$E$1</c:f>
              <c:strCache>
                <c:ptCount val="1"/>
                <c:pt idx="0">
                  <c:v>SAPINHOÁ</c:v>
                </c:pt>
              </c:strCache>
            </c:strRef>
          </c:tx>
          <c:spPr>
            <a:solidFill>
              <a:schemeClr val="bg2">
                <a:lumMod val="50000"/>
              </a:schemeClr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cat>
            <c:strLit>
              <c:ptCount val="3"/>
              <c:pt idx="0">
                <c:v>1st and 2nd Auctions - 2018</c:v>
              </c:pt>
              <c:pt idx="1">
                <c:v>3rd Auction - 2021</c:v>
              </c:pt>
              <c:pt idx="2">
                <c:v>4th Auction - 2024</c:v>
              </c:pt>
              <c:extLst>
                <c:ext xmlns:c15="http://schemas.microsoft.com/office/drawing/2012/chart" uri="{02D57815-91ED-43cb-92C2-25804820EDAC}">
                  <c15:autoCat val="1"/>
                </c:ext>
              </c:extLst>
            </c:strLit>
          </c:cat>
          <c:val>
            <c:numRef>
              <c:f>'GRÁFICO 1º ao 4º'!$E$2:$E$5</c:f>
              <c:numCache>
                <c:formatCode>#,##0.00</c:formatCode>
                <c:ptCount val="3"/>
                <c:pt idx="0">
                  <c:v>0.6</c:v>
                </c:pt>
                <c:pt idx="1">
                  <c:v>2.4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8-3F42-4442-9C8C-5CB84AE60F5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83485632"/>
        <c:axId val="51545472"/>
      </c:barChart>
      <c:catAx>
        <c:axId val="3834856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51545472"/>
        <c:crosses val="autoZero"/>
        <c:auto val="1"/>
        <c:lblAlgn val="ctr"/>
        <c:lblOffset val="100"/>
        <c:noMultiLvlLbl val="0"/>
      </c:catAx>
      <c:valAx>
        <c:axId val="515454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50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bg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 dirty="0">
                    <a:solidFill>
                      <a:schemeClr val="bg1">
                        <a:lumMod val="50000"/>
                      </a:schemeClr>
                    </a:solidFill>
                  </a:rPr>
                  <a:t>Thousand Barrels</a:t>
                </a:r>
              </a:p>
            </c:rich>
          </c:tx>
          <c:layout>
            <c:manualLayout>
              <c:xMode val="edge"/>
              <c:yMode val="edge"/>
              <c:x val="1.8118618212568706E-3"/>
              <c:y val="0.3559523935408441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bg1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</c:title>
        <c:numFmt formatCode="#,##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3834856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8.8142829617275473E-2"/>
          <c:y val="0.94361272650285066"/>
          <c:w val="0.79139843079963135"/>
          <c:h val="4.99448382130657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/>
      </a:pPr>
      <a:endParaRPr lang="pt-B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>
            <a:extLst>
              <a:ext uri="{FF2B5EF4-FFF2-40B4-BE49-F238E27FC236}">
                <a16:creationId xmlns:a16="http://schemas.microsoft.com/office/drawing/2014/main" id="{41B744BC-2566-4301-B19C-BB7C4416AEC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 dirty="0"/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05783F4D-3EF6-4E58-BDC0-BC5EA9E6697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4D4FD9-980C-4201-A3BC-E87B56D10092}" type="datetimeFigureOut">
              <a:rPr lang="pt-BR" smtClean="0"/>
              <a:t>02/05/2025</a:t>
            </a:fld>
            <a:endParaRPr lang="pt-BR" dirty="0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1D5BCAF1-F390-4AA8-969B-BB44AA986D8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 dirty="0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4BE2205A-FC94-42A8-882A-6ADFE0ACEB7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3FFE29-DFB7-4868-9B6C-7FF23D11DA07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3162346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 dirty="0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7AC29B-F956-4C90-83CA-9E0D10F56D1D}" type="datetimeFigureOut">
              <a:rPr lang="pt-BR" smtClean="0"/>
              <a:t>02/05/2025</a:t>
            </a:fld>
            <a:endParaRPr lang="pt-BR" dirty="0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 dirty="0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BC37C7-9B55-48C0-824F-BEA45676ADA0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442178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BC37C7-9B55-48C0-824F-BEA45676ADA0}" type="slidenum">
              <a:rPr lang="pt-BR" smtClean="0"/>
              <a:t>5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4723897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‹nº›</a:t>
            </a:fld>
            <a:endParaRPr lang="en-US" dirty="0"/>
          </a:p>
        </p:txBody>
      </p:sp>
      <p:cxnSp>
        <p:nvCxnSpPr>
          <p:cNvPr id="13" name="Conector reto 12">
            <a:extLst>
              <a:ext uri="{FF2B5EF4-FFF2-40B4-BE49-F238E27FC236}">
                <a16:creationId xmlns:a16="http://schemas.microsoft.com/office/drawing/2014/main" id="{A878DF6E-EC81-9B88-DD1B-C4C85FC17286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0" y="6721469"/>
            <a:ext cx="12192000" cy="60331"/>
          </a:xfrm>
          <a:prstGeom prst="line">
            <a:avLst/>
          </a:prstGeom>
          <a:ln>
            <a:solidFill>
              <a:srgbClr val="F3D10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84395C27-9E9A-AEE3-4316-0A073393D542}"/>
              </a:ext>
            </a:extLst>
          </p:cNvPr>
          <p:cNvCxnSpPr>
            <a:cxnSpLocks/>
          </p:cNvCxnSpPr>
          <p:nvPr userDrawn="1"/>
        </p:nvCxnSpPr>
        <p:spPr>
          <a:xfrm flipH="1">
            <a:off x="-2" y="6721467"/>
            <a:ext cx="12192002" cy="136533"/>
          </a:xfrm>
          <a:prstGeom prst="line">
            <a:avLst/>
          </a:prstGeom>
          <a:ln>
            <a:solidFill>
              <a:srgbClr val="00989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tângulo 11">
            <a:extLst>
              <a:ext uri="{FF2B5EF4-FFF2-40B4-BE49-F238E27FC236}">
                <a16:creationId xmlns:a16="http://schemas.microsoft.com/office/drawing/2014/main" id="{F98F5D6B-89C0-B74B-7BDB-C8A670D5C578}"/>
              </a:ext>
            </a:extLst>
          </p:cNvPr>
          <p:cNvSpPr/>
          <p:nvPr userDrawn="1"/>
        </p:nvSpPr>
        <p:spPr>
          <a:xfrm flipH="1" flipV="1">
            <a:off x="334964" y="390524"/>
            <a:ext cx="45719" cy="751787"/>
          </a:xfrm>
          <a:prstGeom prst="rect">
            <a:avLst/>
          </a:prstGeom>
          <a:solidFill>
            <a:srgbClr val="F4D20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B0F9B1ED-9E11-C707-7B52-5E3D2994E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351" y="501548"/>
            <a:ext cx="9100430" cy="640765"/>
          </a:xfrm>
        </p:spPr>
        <p:txBody>
          <a:bodyPr anchor="t">
            <a:normAutofit/>
          </a:bodyPr>
          <a:lstStyle>
            <a:lvl1pPr>
              <a:defRPr sz="3200" b="1"/>
            </a:lvl1pPr>
          </a:lstStyle>
          <a:p>
            <a:r>
              <a:rPr lang="pt-BR" dirty="0"/>
              <a:t>Clique para editar o título Mestre</a:t>
            </a:r>
            <a:endParaRPr lang="en-US" dirty="0"/>
          </a:p>
        </p:txBody>
      </p:sp>
      <p:pic>
        <p:nvPicPr>
          <p:cNvPr id="18" name="Imagem 17" descr="Logotipo&#10;&#10;Descrição gerada automaticamente">
            <a:extLst>
              <a:ext uri="{FF2B5EF4-FFF2-40B4-BE49-F238E27FC236}">
                <a16:creationId xmlns:a16="http://schemas.microsoft.com/office/drawing/2014/main" id="{F2F230DA-E729-097E-31C7-6010919ED33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35085" y="2114213"/>
            <a:ext cx="5921830" cy="2629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2980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86161-ED92-464F-8E00-C59AD90D82D7}" type="datetimeFigureOut">
              <a:rPr lang="en-CA" smtClean="0"/>
              <a:pPr/>
              <a:t>2025-05-02</a:t>
            </a:fld>
            <a:endParaRPr lang="en-CA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1EC82-5D09-4C8B-A3B6-091DF1F9C7C2}" type="slidenum">
              <a:rPr lang="en-CA" smtClean="0"/>
              <a:pPr/>
              <a:t>‹nº›</a:t>
            </a:fld>
            <a:endParaRPr lang="en-CA" dirty="0"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AB66B001-AAAB-CC4C-329F-FEA0C9DED5E6}"/>
              </a:ext>
            </a:extLst>
          </p:cNvPr>
          <p:cNvSpPr/>
          <p:nvPr userDrawn="1"/>
        </p:nvSpPr>
        <p:spPr>
          <a:xfrm flipH="1" flipV="1">
            <a:off x="334964" y="390524"/>
            <a:ext cx="45719" cy="751787"/>
          </a:xfrm>
          <a:prstGeom prst="rect">
            <a:avLst/>
          </a:prstGeom>
          <a:solidFill>
            <a:srgbClr val="F4D20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grpSp>
        <p:nvGrpSpPr>
          <p:cNvPr id="13" name="Agrupar 12">
            <a:extLst>
              <a:ext uri="{FF2B5EF4-FFF2-40B4-BE49-F238E27FC236}">
                <a16:creationId xmlns:a16="http://schemas.microsoft.com/office/drawing/2014/main" id="{FF523B1B-6F5C-BD3F-EE6F-E93E4F50C7CB}"/>
              </a:ext>
            </a:extLst>
          </p:cNvPr>
          <p:cNvGrpSpPr/>
          <p:nvPr userDrawn="1"/>
        </p:nvGrpSpPr>
        <p:grpSpPr>
          <a:xfrm>
            <a:off x="-2" y="6721467"/>
            <a:ext cx="12192002" cy="136533"/>
            <a:chOff x="-2" y="6721467"/>
            <a:chExt cx="12192002" cy="136533"/>
          </a:xfrm>
        </p:grpSpPr>
        <p:cxnSp>
          <p:nvCxnSpPr>
            <p:cNvPr id="14" name="Conector reto 13">
              <a:extLst>
                <a:ext uri="{FF2B5EF4-FFF2-40B4-BE49-F238E27FC236}">
                  <a16:creationId xmlns:a16="http://schemas.microsoft.com/office/drawing/2014/main" id="{3ED99B83-CFD5-BE63-03BC-E59D94043727}"/>
                </a:ext>
              </a:extLst>
            </p:cNvPr>
            <p:cNvCxnSpPr>
              <a:cxnSpLocks/>
            </p:cNvCxnSpPr>
            <p:nvPr userDrawn="1"/>
          </p:nvCxnSpPr>
          <p:spPr>
            <a:xfrm flipH="1" flipV="1">
              <a:off x="0" y="6721469"/>
              <a:ext cx="12192000" cy="60331"/>
            </a:xfrm>
            <a:prstGeom prst="line">
              <a:avLst/>
            </a:prstGeom>
            <a:ln>
              <a:solidFill>
                <a:srgbClr val="F3D105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ector reto 14">
              <a:extLst>
                <a:ext uri="{FF2B5EF4-FFF2-40B4-BE49-F238E27FC236}">
                  <a16:creationId xmlns:a16="http://schemas.microsoft.com/office/drawing/2014/main" id="{0A44898A-A24C-AB19-0C57-6A2E30E2AC1A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2" y="6721467"/>
              <a:ext cx="12192002" cy="136533"/>
            </a:xfrm>
            <a:prstGeom prst="line">
              <a:avLst/>
            </a:prstGeom>
            <a:ln>
              <a:solidFill>
                <a:srgbClr val="00989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6" name="Gráfico 2">
            <a:extLst>
              <a:ext uri="{FF2B5EF4-FFF2-40B4-BE49-F238E27FC236}">
                <a16:creationId xmlns:a16="http://schemas.microsoft.com/office/drawing/2014/main" id="{DF627EDA-6C62-DB4A-02D7-D63A22AC222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299350" y="382"/>
            <a:ext cx="1892650" cy="904494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83770A28-DCD9-3A81-F2E0-BFCC27487F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351" y="501548"/>
            <a:ext cx="9100430" cy="640765"/>
          </a:xfrm>
        </p:spPr>
        <p:txBody>
          <a:bodyPr anchor="t">
            <a:normAutofit/>
          </a:bodyPr>
          <a:lstStyle>
            <a:lvl1pPr>
              <a:defRPr sz="3200" b="1"/>
            </a:lvl1pPr>
          </a:lstStyle>
          <a:p>
            <a:r>
              <a:rPr lang="pt-BR" dirty="0"/>
              <a:t>Clique para editar o título Mestre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454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5/2/2025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‹nº›</a:t>
            </a:fld>
            <a:endParaRPr lang="en-US" dirty="0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C9B7F73A-FE74-CE8B-F5C0-11FF4F743591}"/>
              </a:ext>
            </a:extLst>
          </p:cNvPr>
          <p:cNvSpPr/>
          <p:nvPr userDrawn="1"/>
        </p:nvSpPr>
        <p:spPr>
          <a:xfrm flipH="1" flipV="1">
            <a:off x="334964" y="390524"/>
            <a:ext cx="45719" cy="751787"/>
          </a:xfrm>
          <a:prstGeom prst="rect">
            <a:avLst/>
          </a:prstGeom>
          <a:solidFill>
            <a:srgbClr val="F4D20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grpSp>
        <p:nvGrpSpPr>
          <p:cNvPr id="6" name="Agrupar 5">
            <a:extLst>
              <a:ext uri="{FF2B5EF4-FFF2-40B4-BE49-F238E27FC236}">
                <a16:creationId xmlns:a16="http://schemas.microsoft.com/office/drawing/2014/main" id="{D69D1FE5-2B51-71F0-0A7E-718EE2EF1757}"/>
              </a:ext>
            </a:extLst>
          </p:cNvPr>
          <p:cNvGrpSpPr/>
          <p:nvPr userDrawn="1"/>
        </p:nvGrpSpPr>
        <p:grpSpPr>
          <a:xfrm>
            <a:off x="-2" y="6721467"/>
            <a:ext cx="12192002" cy="136533"/>
            <a:chOff x="-2" y="6721467"/>
            <a:chExt cx="12192002" cy="136533"/>
          </a:xfrm>
        </p:grpSpPr>
        <p:cxnSp>
          <p:nvCxnSpPr>
            <p:cNvPr id="13" name="Conector reto 12">
              <a:extLst>
                <a:ext uri="{FF2B5EF4-FFF2-40B4-BE49-F238E27FC236}">
                  <a16:creationId xmlns:a16="http://schemas.microsoft.com/office/drawing/2014/main" id="{C9F2AC04-0E08-F65B-4926-979E622E91FD}"/>
                </a:ext>
              </a:extLst>
            </p:cNvPr>
            <p:cNvCxnSpPr>
              <a:cxnSpLocks/>
            </p:cNvCxnSpPr>
            <p:nvPr userDrawn="1"/>
          </p:nvCxnSpPr>
          <p:spPr>
            <a:xfrm flipH="1" flipV="1">
              <a:off x="0" y="6721469"/>
              <a:ext cx="12192000" cy="60331"/>
            </a:xfrm>
            <a:prstGeom prst="line">
              <a:avLst/>
            </a:prstGeom>
            <a:ln>
              <a:solidFill>
                <a:srgbClr val="F3D105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ector reto 13">
              <a:extLst>
                <a:ext uri="{FF2B5EF4-FFF2-40B4-BE49-F238E27FC236}">
                  <a16:creationId xmlns:a16="http://schemas.microsoft.com/office/drawing/2014/main" id="{362F9FC6-82B1-3F79-CCD6-5A5F26BBC98A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2" y="6721467"/>
              <a:ext cx="12192002" cy="136533"/>
            </a:xfrm>
            <a:prstGeom prst="line">
              <a:avLst/>
            </a:prstGeom>
            <a:ln>
              <a:solidFill>
                <a:srgbClr val="00989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5" name="Gráfico 2">
            <a:extLst>
              <a:ext uri="{FF2B5EF4-FFF2-40B4-BE49-F238E27FC236}">
                <a16:creationId xmlns:a16="http://schemas.microsoft.com/office/drawing/2014/main" id="{BB4B2341-C812-8BB3-4B42-6ECA45000A3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299350" y="382"/>
            <a:ext cx="1892650" cy="904494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8DD665AC-68DC-637F-BBA0-15BD5DFA7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351" y="501548"/>
            <a:ext cx="9100430" cy="640765"/>
          </a:xfrm>
        </p:spPr>
        <p:txBody>
          <a:bodyPr anchor="t">
            <a:normAutofit/>
          </a:bodyPr>
          <a:lstStyle>
            <a:lvl1pPr>
              <a:defRPr sz="3200" b="1"/>
            </a:lvl1pPr>
          </a:lstStyle>
          <a:p>
            <a:r>
              <a:rPr lang="pt-BR" dirty="0"/>
              <a:t>Clique para editar o título Mestre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99605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1392238"/>
            <a:ext cx="6172200" cy="446881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1392238"/>
            <a:ext cx="3932237" cy="447675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F2BA5-EBAF-48EB-9DB1-7CADF8B73F0E}" type="datetimeFigureOut">
              <a:rPr lang="pt-BR" smtClean="0"/>
              <a:t>02/05/2025</a:t>
            </a:fld>
            <a:endParaRPr lang="pt-B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9212D-C84F-44C0-9C7A-5D1497C3E9B9}" type="slidenum">
              <a:rPr lang="pt-BR" smtClean="0"/>
              <a:t>‹nº›</a:t>
            </a:fld>
            <a:endParaRPr lang="pt-BR" dirty="0"/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AC5EA532-F5FD-1A3D-ADB5-1AA19F565F11}"/>
              </a:ext>
            </a:extLst>
          </p:cNvPr>
          <p:cNvSpPr/>
          <p:nvPr userDrawn="1"/>
        </p:nvSpPr>
        <p:spPr>
          <a:xfrm flipH="1" flipV="1">
            <a:off x="334964" y="390524"/>
            <a:ext cx="45719" cy="751787"/>
          </a:xfrm>
          <a:prstGeom prst="rect">
            <a:avLst/>
          </a:prstGeom>
          <a:solidFill>
            <a:srgbClr val="F4D20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grpSp>
        <p:nvGrpSpPr>
          <p:cNvPr id="15" name="Agrupar 14">
            <a:extLst>
              <a:ext uri="{FF2B5EF4-FFF2-40B4-BE49-F238E27FC236}">
                <a16:creationId xmlns:a16="http://schemas.microsoft.com/office/drawing/2014/main" id="{33061BDE-3FD3-0642-4266-245576295E88}"/>
              </a:ext>
            </a:extLst>
          </p:cNvPr>
          <p:cNvGrpSpPr/>
          <p:nvPr userDrawn="1"/>
        </p:nvGrpSpPr>
        <p:grpSpPr>
          <a:xfrm>
            <a:off x="-2" y="6721467"/>
            <a:ext cx="12192002" cy="136533"/>
            <a:chOff x="-2" y="6721467"/>
            <a:chExt cx="12192002" cy="136533"/>
          </a:xfrm>
        </p:grpSpPr>
        <p:cxnSp>
          <p:nvCxnSpPr>
            <p:cNvPr id="16" name="Conector reto 15">
              <a:extLst>
                <a:ext uri="{FF2B5EF4-FFF2-40B4-BE49-F238E27FC236}">
                  <a16:creationId xmlns:a16="http://schemas.microsoft.com/office/drawing/2014/main" id="{82F8336D-8B72-E6B6-B82F-DAADD91EB5D3}"/>
                </a:ext>
              </a:extLst>
            </p:cNvPr>
            <p:cNvCxnSpPr>
              <a:cxnSpLocks/>
            </p:cNvCxnSpPr>
            <p:nvPr userDrawn="1"/>
          </p:nvCxnSpPr>
          <p:spPr>
            <a:xfrm flipH="1" flipV="1">
              <a:off x="0" y="6721469"/>
              <a:ext cx="12192000" cy="60331"/>
            </a:xfrm>
            <a:prstGeom prst="line">
              <a:avLst/>
            </a:prstGeom>
            <a:ln>
              <a:solidFill>
                <a:srgbClr val="F3D105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ector reto 16">
              <a:extLst>
                <a:ext uri="{FF2B5EF4-FFF2-40B4-BE49-F238E27FC236}">
                  <a16:creationId xmlns:a16="http://schemas.microsoft.com/office/drawing/2014/main" id="{F7EF7DFA-C907-E8DB-51F3-CFF41FEFAAC3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2" y="6721467"/>
              <a:ext cx="12192002" cy="136533"/>
            </a:xfrm>
            <a:prstGeom prst="line">
              <a:avLst/>
            </a:prstGeom>
            <a:ln>
              <a:solidFill>
                <a:srgbClr val="00989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8" name="Gráfico 2">
            <a:extLst>
              <a:ext uri="{FF2B5EF4-FFF2-40B4-BE49-F238E27FC236}">
                <a16:creationId xmlns:a16="http://schemas.microsoft.com/office/drawing/2014/main" id="{37F05F39-2FE4-F133-39D4-C0458C37B51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299350" y="382"/>
            <a:ext cx="1892650" cy="904494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F144FD7D-2A7E-0922-0B81-FFCF44804C8A}"/>
              </a:ext>
            </a:extLst>
          </p:cNvPr>
          <p:cNvSpPr txBox="1">
            <a:spLocks/>
          </p:cNvSpPr>
          <p:nvPr userDrawn="1"/>
        </p:nvSpPr>
        <p:spPr>
          <a:xfrm>
            <a:off x="514351" y="501548"/>
            <a:ext cx="9100430" cy="64076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/>
              <a:t>Clique para editar o título Mestre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74814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F2BA5-EBAF-48EB-9DB1-7CADF8B73F0E}" type="datetimeFigureOut">
              <a:rPr lang="pt-BR" smtClean="0"/>
              <a:t>02/05/2025</a:t>
            </a:fld>
            <a:endParaRPr lang="pt-B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9212D-C84F-44C0-9C7A-5D1497C3E9B9}" type="slidenum">
              <a:rPr lang="pt-BR" smtClean="0"/>
              <a:t>‹nº›</a:t>
            </a:fld>
            <a:endParaRPr lang="pt-BR" dirty="0"/>
          </a:p>
        </p:txBody>
      </p:sp>
      <p:pic>
        <p:nvPicPr>
          <p:cNvPr id="2" name="Gráfico 2">
            <a:extLst>
              <a:ext uri="{FF2B5EF4-FFF2-40B4-BE49-F238E27FC236}">
                <a16:creationId xmlns:a16="http://schemas.microsoft.com/office/drawing/2014/main" id="{A34C5AEC-AD33-215F-4F39-9E84840C616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094614" y="381"/>
            <a:ext cx="2097386" cy="1002337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81586671-0F62-3E6C-3BA0-8237CE746D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351" y="501548"/>
            <a:ext cx="9100430" cy="640765"/>
          </a:xfrm>
        </p:spPr>
        <p:txBody>
          <a:bodyPr anchor="t">
            <a:normAutofit/>
          </a:bodyPr>
          <a:lstStyle>
            <a:lvl1pPr>
              <a:defRPr sz="3200" b="1"/>
            </a:lvl1pPr>
          </a:lstStyle>
          <a:p>
            <a:r>
              <a:rPr lang="pt-BR" dirty="0"/>
              <a:t>Clique para editar o título Mestre</a:t>
            </a:r>
            <a:endParaRPr lang="en-US" dirty="0"/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9F8213C7-6974-7BAA-80B4-7F30B6CE6E4C}"/>
              </a:ext>
            </a:extLst>
          </p:cNvPr>
          <p:cNvSpPr/>
          <p:nvPr userDrawn="1"/>
        </p:nvSpPr>
        <p:spPr>
          <a:xfrm flipH="1" flipV="1">
            <a:off x="334964" y="390524"/>
            <a:ext cx="45719" cy="751787"/>
          </a:xfrm>
          <a:prstGeom prst="rect">
            <a:avLst/>
          </a:prstGeom>
          <a:solidFill>
            <a:srgbClr val="F4D20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8448810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trada de Seção opção 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BCAE678C-2668-248A-DEB5-1E9FEB7B21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10" b="1081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68ED9818-3119-4BDB-9810-47FE95926E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64800" y="2303999"/>
            <a:ext cx="7560000" cy="2185200"/>
          </a:xfrm>
        </p:spPr>
        <p:txBody>
          <a:bodyPr anchor="ctr"/>
          <a:lstStyle>
            <a:lvl1pPr>
              <a:defRPr sz="6000" b="1">
                <a:solidFill>
                  <a:srgbClr val="FFFFFF"/>
                </a:solidFill>
                <a:latin typeface="+mn-lt"/>
                <a:cs typeface="Segoe UI Semibold" panose="020B0702040204020203" pitchFamily="34" charset="0"/>
              </a:defRPr>
            </a:lvl1pPr>
          </a:lstStyle>
          <a:p>
            <a:r>
              <a:rPr lang="pt-BR" dirty="0"/>
              <a:t>TÍTULO </a:t>
            </a:r>
            <a:br>
              <a:rPr lang="pt-BR" dirty="0"/>
            </a:br>
            <a:r>
              <a:rPr lang="pt-BR" dirty="0"/>
              <a:t>DA SEÇÃO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C326F31A-517F-4E7C-9661-FE44AD20D11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036800" y="4482000"/>
            <a:ext cx="7488000" cy="52560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i="1" spc="100" baseline="0">
                <a:solidFill>
                  <a:srgbClr val="FFFFFF"/>
                </a:solidFill>
                <a:latin typeface="Aptos Display" panose="020B0004020202020204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dirty="0"/>
              <a:t>Subtítulo da seção (opcional)</a:t>
            </a:r>
          </a:p>
        </p:txBody>
      </p:sp>
      <p:sp>
        <p:nvSpPr>
          <p:cNvPr id="25" name="Espaço Reservado para Texto 24">
            <a:extLst>
              <a:ext uri="{FF2B5EF4-FFF2-40B4-BE49-F238E27FC236}">
                <a16:creationId xmlns:a16="http://schemas.microsoft.com/office/drawing/2014/main" id="{83738651-1EE8-45A1-836F-885EDD4A78B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64798" y="1195923"/>
            <a:ext cx="2370137" cy="110807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6600" b="1">
                <a:solidFill>
                  <a:srgbClr val="F4D205"/>
                </a:solidFill>
                <a:latin typeface="Aptos Black" panose="020F0502020204030204" pitchFamily="34" charset="0"/>
                <a:ea typeface="Segoe UI Black" panose="020B0A02040204020203" pitchFamily="34" charset="0"/>
              </a:defRPr>
            </a:lvl1pPr>
          </a:lstStyle>
          <a:p>
            <a:pPr lvl="0"/>
            <a:r>
              <a:rPr lang="pt-BR" dirty="0"/>
              <a:t>#1</a:t>
            </a:r>
          </a:p>
        </p:txBody>
      </p:sp>
      <p:cxnSp>
        <p:nvCxnSpPr>
          <p:cNvPr id="5" name="Conector reto 4">
            <a:extLst>
              <a:ext uri="{FF2B5EF4-FFF2-40B4-BE49-F238E27FC236}">
                <a16:creationId xmlns:a16="http://schemas.microsoft.com/office/drawing/2014/main" id="{AC9A4829-1328-C0C2-5103-564EF7868169}"/>
              </a:ext>
            </a:extLst>
          </p:cNvPr>
          <p:cNvCxnSpPr>
            <a:cxnSpLocks/>
          </p:cNvCxnSpPr>
          <p:nvPr userDrawn="1"/>
        </p:nvCxnSpPr>
        <p:spPr>
          <a:xfrm>
            <a:off x="794877" y="2303998"/>
            <a:ext cx="0" cy="2703602"/>
          </a:xfrm>
          <a:prstGeom prst="line">
            <a:avLst/>
          </a:prstGeom>
          <a:ln w="38100">
            <a:solidFill>
              <a:srgbClr val="F4D20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Imagem 6" descr="Logotipo, nome da empresa&#10;&#10;Descrição gerada automaticamente">
            <a:extLst>
              <a:ext uri="{FF2B5EF4-FFF2-40B4-BE49-F238E27FC236}">
                <a16:creationId xmlns:a16="http://schemas.microsoft.com/office/drawing/2014/main" id="{39EB67B0-A2C6-66FD-8242-FF9908A6F56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935580" y="0"/>
            <a:ext cx="3256420" cy="1556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926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trada de Seção opção 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BCAE678C-2668-248A-DEB5-1E9FEB7B21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68ED9818-3119-4BDB-9810-47FE95926E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64800" y="2303999"/>
            <a:ext cx="7560000" cy="2185200"/>
          </a:xfrm>
        </p:spPr>
        <p:txBody>
          <a:bodyPr anchor="ctr"/>
          <a:lstStyle>
            <a:lvl1pPr>
              <a:defRPr sz="6000" b="1">
                <a:solidFill>
                  <a:srgbClr val="FFFFFF"/>
                </a:solidFill>
                <a:latin typeface="+mn-lt"/>
                <a:cs typeface="Segoe UI Semibold" panose="020B0702040204020203" pitchFamily="34" charset="0"/>
              </a:defRPr>
            </a:lvl1pPr>
          </a:lstStyle>
          <a:p>
            <a:r>
              <a:rPr lang="pt-BR" dirty="0"/>
              <a:t>TÍTULO </a:t>
            </a:r>
            <a:br>
              <a:rPr lang="pt-BR" dirty="0"/>
            </a:br>
            <a:r>
              <a:rPr lang="pt-BR" dirty="0"/>
              <a:t>DA SEÇÃO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C326F31A-517F-4E7C-9661-FE44AD20D11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036800" y="4482000"/>
            <a:ext cx="7488000" cy="52560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i="1" spc="100" baseline="0">
                <a:solidFill>
                  <a:srgbClr val="FFFFFF"/>
                </a:solidFill>
                <a:latin typeface="Aptos Display" panose="020B0004020202020204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dirty="0"/>
              <a:t>Subtítulo da seção (opcional)</a:t>
            </a:r>
          </a:p>
        </p:txBody>
      </p:sp>
      <p:sp>
        <p:nvSpPr>
          <p:cNvPr id="25" name="Espaço Reservado para Texto 24">
            <a:extLst>
              <a:ext uri="{FF2B5EF4-FFF2-40B4-BE49-F238E27FC236}">
                <a16:creationId xmlns:a16="http://schemas.microsoft.com/office/drawing/2014/main" id="{83738651-1EE8-45A1-836F-885EDD4A78B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64798" y="1195923"/>
            <a:ext cx="2370137" cy="110807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6600" b="1">
                <a:solidFill>
                  <a:srgbClr val="F4D205"/>
                </a:solidFill>
                <a:latin typeface="Aptos Black" panose="020F0502020204030204" pitchFamily="34" charset="0"/>
                <a:ea typeface="Segoe UI Black" panose="020B0A02040204020203" pitchFamily="34" charset="0"/>
              </a:defRPr>
            </a:lvl1pPr>
          </a:lstStyle>
          <a:p>
            <a:pPr lvl="0"/>
            <a:r>
              <a:rPr lang="pt-BR" dirty="0"/>
              <a:t>#1</a:t>
            </a:r>
          </a:p>
        </p:txBody>
      </p:sp>
      <p:cxnSp>
        <p:nvCxnSpPr>
          <p:cNvPr id="5" name="Conector reto 4">
            <a:extLst>
              <a:ext uri="{FF2B5EF4-FFF2-40B4-BE49-F238E27FC236}">
                <a16:creationId xmlns:a16="http://schemas.microsoft.com/office/drawing/2014/main" id="{AC9A4829-1328-C0C2-5103-564EF7868169}"/>
              </a:ext>
            </a:extLst>
          </p:cNvPr>
          <p:cNvCxnSpPr>
            <a:cxnSpLocks/>
          </p:cNvCxnSpPr>
          <p:nvPr userDrawn="1"/>
        </p:nvCxnSpPr>
        <p:spPr>
          <a:xfrm>
            <a:off x="794877" y="2303998"/>
            <a:ext cx="0" cy="2703602"/>
          </a:xfrm>
          <a:prstGeom prst="line">
            <a:avLst/>
          </a:prstGeom>
          <a:ln w="38100">
            <a:solidFill>
              <a:srgbClr val="F4D20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Imagem 5" descr="Logotipo, nome da empresa&#10;&#10;Descrição gerada automaticamente">
            <a:extLst>
              <a:ext uri="{FF2B5EF4-FFF2-40B4-BE49-F238E27FC236}">
                <a16:creationId xmlns:a16="http://schemas.microsoft.com/office/drawing/2014/main" id="{BCC0D3B1-9CA6-D051-CBD4-7D5F7EC5371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935580" y="0"/>
            <a:ext cx="3256420" cy="1556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675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AP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F16EDF18-B303-FDE5-39EC-3725AE88FC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id="{0A1EFD07-D07B-A8DE-3386-33A69C1919B8}"/>
              </a:ext>
            </a:extLst>
          </p:cNvPr>
          <p:cNvCxnSpPr>
            <a:cxnSpLocks/>
          </p:cNvCxnSpPr>
          <p:nvPr userDrawn="1"/>
        </p:nvCxnSpPr>
        <p:spPr>
          <a:xfrm>
            <a:off x="1061544" y="3909209"/>
            <a:ext cx="1238250" cy="0"/>
          </a:xfrm>
          <a:prstGeom prst="line">
            <a:avLst/>
          </a:prstGeom>
          <a:ln w="38100">
            <a:solidFill>
              <a:srgbClr val="F4D20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ítulo 21">
            <a:extLst>
              <a:ext uri="{FF2B5EF4-FFF2-40B4-BE49-F238E27FC236}">
                <a16:creationId xmlns:a16="http://schemas.microsoft.com/office/drawing/2014/main" id="{BF5246B7-DC06-DB3D-3D15-2539B3B400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53332" y="2215186"/>
            <a:ext cx="8855953" cy="1325563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lang="pt-BR" sz="5400" b="1" kern="1200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28" name="Espaço Reservado para Texto 27">
            <a:extLst>
              <a:ext uri="{FF2B5EF4-FFF2-40B4-BE49-F238E27FC236}">
                <a16:creationId xmlns:a16="http://schemas.microsoft.com/office/drawing/2014/main" id="{AAB80BAA-A409-E357-1F23-E6D3C173661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34544" y="4194475"/>
            <a:ext cx="4743450" cy="369332"/>
          </a:xfrm>
        </p:spPr>
        <p:txBody>
          <a:bodyPr>
            <a:spAutoFit/>
          </a:bodyPr>
          <a:lstStyle>
            <a:lvl1pPr marL="0" indent="0">
              <a:lnSpc>
                <a:spcPct val="100000"/>
              </a:lnSpc>
              <a:buNone/>
              <a:defRPr sz="1800" i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  <p:pic>
        <p:nvPicPr>
          <p:cNvPr id="5" name="Imagem 4" descr="Logotipo, nome da empresa&#10;&#10;Descrição gerada automaticamente">
            <a:extLst>
              <a:ext uri="{FF2B5EF4-FFF2-40B4-BE49-F238E27FC236}">
                <a16:creationId xmlns:a16="http://schemas.microsoft.com/office/drawing/2014/main" id="{43B1C8B4-7293-7466-6646-5157A959026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935580" y="0"/>
            <a:ext cx="3256420" cy="1556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40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AP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F16EDF18-B303-FDE5-39EC-3725AE88FC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Forma Livre: Forma 7">
            <a:extLst>
              <a:ext uri="{FF2B5EF4-FFF2-40B4-BE49-F238E27FC236}">
                <a16:creationId xmlns:a16="http://schemas.microsoft.com/office/drawing/2014/main" id="{5723E099-CD3C-4BF3-B63B-72C28F2AC6E5}"/>
              </a:ext>
            </a:extLst>
          </p:cNvPr>
          <p:cNvSpPr/>
          <p:nvPr userDrawn="1"/>
        </p:nvSpPr>
        <p:spPr>
          <a:xfrm>
            <a:off x="0" y="956036"/>
            <a:ext cx="2108538" cy="4945927"/>
          </a:xfrm>
          <a:custGeom>
            <a:avLst/>
            <a:gdLst>
              <a:gd name="connsiteX0" fmla="*/ 0 w 2108538"/>
              <a:gd name="connsiteY0" fmla="*/ 0 h 4945927"/>
              <a:gd name="connsiteX1" fmla="*/ 2020665 w 2108538"/>
              <a:gd name="connsiteY1" fmla="*/ 1123034 h 4945927"/>
              <a:gd name="connsiteX2" fmla="*/ 2035480 w 2108538"/>
              <a:gd name="connsiteY2" fmla="*/ 1132538 h 4945927"/>
              <a:gd name="connsiteX3" fmla="*/ 2049467 w 2108538"/>
              <a:gd name="connsiteY3" fmla="*/ 1143956 h 4945927"/>
              <a:gd name="connsiteX4" fmla="*/ 2062447 w 2108538"/>
              <a:gd name="connsiteY4" fmla="*/ 1156949 h 4945927"/>
              <a:gd name="connsiteX5" fmla="*/ 2074241 w 2108538"/>
              <a:gd name="connsiteY5" fmla="*/ 1171181 h 4945927"/>
              <a:gd name="connsiteX6" fmla="*/ 2074054 w 2108538"/>
              <a:gd name="connsiteY6" fmla="*/ 1171218 h 4945927"/>
              <a:gd name="connsiteX7" fmla="*/ 2074257 w 2108538"/>
              <a:gd name="connsiteY7" fmla="*/ 1171218 h 4945927"/>
              <a:gd name="connsiteX8" fmla="*/ 2085637 w 2108538"/>
              <a:gd name="connsiteY8" fmla="*/ 1188027 h 4945927"/>
              <a:gd name="connsiteX9" fmla="*/ 2095019 w 2108538"/>
              <a:gd name="connsiteY9" fmla="*/ 1205541 h 4945927"/>
              <a:gd name="connsiteX10" fmla="*/ 2102139 w 2108538"/>
              <a:gd name="connsiteY10" fmla="*/ 1223348 h 4945927"/>
              <a:gd name="connsiteX11" fmla="*/ 2106733 w 2108538"/>
              <a:gd name="connsiteY11" fmla="*/ 1241032 h 4945927"/>
              <a:gd name="connsiteX12" fmla="*/ 2108538 w 2108538"/>
              <a:gd name="connsiteY12" fmla="*/ 1258181 h 4945927"/>
              <a:gd name="connsiteX13" fmla="*/ 2108538 w 2108538"/>
              <a:gd name="connsiteY13" fmla="*/ 2257532 h 4945927"/>
              <a:gd name="connsiteX14" fmla="*/ 2108538 w 2108538"/>
              <a:gd name="connsiteY14" fmla="*/ 2688395 h 4945927"/>
              <a:gd name="connsiteX15" fmla="*/ 2108538 w 2108538"/>
              <a:gd name="connsiteY15" fmla="*/ 3687747 h 4945927"/>
              <a:gd name="connsiteX16" fmla="*/ 2106733 w 2108538"/>
              <a:gd name="connsiteY16" fmla="*/ 3704895 h 4945927"/>
              <a:gd name="connsiteX17" fmla="*/ 2102139 w 2108538"/>
              <a:gd name="connsiteY17" fmla="*/ 3722580 h 4945927"/>
              <a:gd name="connsiteX18" fmla="*/ 2095019 w 2108538"/>
              <a:gd name="connsiteY18" fmla="*/ 3740386 h 4945927"/>
              <a:gd name="connsiteX19" fmla="*/ 2085637 w 2108538"/>
              <a:gd name="connsiteY19" fmla="*/ 3757900 h 4945927"/>
              <a:gd name="connsiteX20" fmla="*/ 2074257 w 2108538"/>
              <a:gd name="connsiteY20" fmla="*/ 3774710 h 4945927"/>
              <a:gd name="connsiteX21" fmla="*/ 2074054 w 2108538"/>
              <a:gd name="connsiteY21" fmla="*/ 3774710 h 4945927"/>
              <a:gd name="connsiteX22" fmla="*/ 2074241 w 2108538"/>
              <a:gd name="connsiteY22" fmla="*/ 3774747 h 4945927"/>
              <a:gd name="connsiteX23" fmla="*/ 2062447 w 2108538"/>
              <a:gd name="connsiteY23" fmla="*/ 3788978 h 4945927"/>
              <a:gd name="connsiteX24" fmla="*/ 2049467 w 2108538"/>
              <a:gd name="connsiteY24" fmla="*/ 3801971 h 4945927"/>
              <a:gd name="connsiteX25" fmla="*/ 2035480 w 2108538"/>
              <a:gd name="connsiteY25" fmla="*/ 3813389 h 4945927"/>
              <a:gd name="connsiteX26" fmla="*/ 2020665 w 2108538"/>
              <a:gd name="connsiteY26" fmla="*/ 3822893 h 4945927"/>
              <a:gd name="connsiteX27" fmla="*/ 0 w 2108538"/>
              <a:gd name="connsiteY27" fmla="*/ 4945927 h 4945927"/>
              <a:gd name="connsiteX28" fmla="*/ 0 w 2108538"/>
              <a:gd name="connsiteY28" fmla="*/ 2688395 h 4945927"/>
              <a:gd name="connsiteX29" fmla="*/ 0 w 2108538"/>
              <a:gd name="connsiteY29" fmla="*/ 2257532 h 4945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2108538" h="4945927">
                <a:moveTo>
                  <a:pt x="0" y="0"/>
                </a:moveTo>
                <a:lnTo>
                  <a:pt x="2020665" y="1123034"/>
                </a:lnTo>
                <a:lnTo>
                  <a:pt x="2035480" y="1132538"/>
                </a:lnTo>
                <a:lnTo>
                  <a:pt x="2049467" y="1143956"/>
                </a:lnTo>
                <a:lnTo>
                  <a:pt x="2062447" y="1156949"/>
                </a:lnTo>
                <a:lnTo>
                  <a:pt x="2074241" y="1171181"/>
                </a:lnTo>
                <a:lnTo>
                  <a:pt x="2074054" y="1171218"/>
                </a:lnTo>
                <a:lnTo>
                  <a:pt x="2074257" y="1171218"/>
                </a:lnTo>
                <a:lnTo>
                  <a:pt x="2085637" y="1188027"/>
                </a:lnTo>
                <a:lnTo>
                  <a:pt x="2095019" y="1205541"/>
                </a:lnTo>
                <a:lnTo>
                  <a:pt x="2102139" y="1223348"/>
                </a:lnTo>
                <a:lnTo>
                  <a:pt x="2106733" y="1241032"/>
                </a:lnTo>
                <a:lnTo>
                  <a:pt x="2108538" y="1258181"/>
                </a:lnTo>
                <a:lnTo>
                  <a:pt x="2108538" y="2257532"/>
                </a:lnTo>
                <a:lnTo>
                  <a:pt x="2108538" y="2688395"/>
                </a:lnTo>
                <a:lnTo>
                  <a:pt x="2108538" y="3687747"/>
                </a:lnTo>
                <a:lnTo>
                  <a:pt x="2106733" y="3704895"/>
                </a:lnTo>
                <a:lnTo>
                  <a:pt x="2102139" y="3722580"/>
                </a:lnTo>
                <a:lnTo>
                  <a:pt x="2095019" y="3740386"/>
                </a:lnTo>
                <a:lnTo>
                  <a:pt x="2085637" y="3757900"/>
                </a:lnTo>
                <a:lnTo>
                  <a:pt x="2074257" y="3774710"/>
                </a:lnTo>
                <a:lnTo>
                  <a:pt x="2074054" y="3774710"/>
                </a:lnTo>
                <a:lnTo>
                  <a:pt x="2074241" y="3774747"/>
                </a:lnTo>
                <a:lnTo>
                  <a:pt x="2062447" y="3788978"/>
                </a:lnTo>
                <a:lnTo>
                  <a:pt x="2049467" y="3801971"/>
                </a:lnTo>
                <a:lnTo>
                  <a:pt x="2035480" y="3813389"/>
                </a:lnTo>
                <a:lnTo>
                  <a:pt x="2020665" y="3822893"/>
                </a:lnTo>
                <a:lnTo>
                  <a:pt x="0" y="4945927"/>
                </a:lnTo>
                <a:lnTo>
                  <a:pt x="0" y="2688395"/>
                </a:lnTo>
                <a:lnTo>
                  <a:pt x="0" y="2257532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bIns="0" rtlCol="0">
            <a:noAutofit/>
          </a:bodyPr>
          <a:lstStyle/>
          <a:p>
            <a:endParaRPr sz="1092" dirty="0"/>
          </a:p>
        </p:txBody>
      </p:sp>
      <p:cxnSp>
        <p:nvCxnSpPr>
          <p:cNvPr id="9" name="Conector reto 8">
            <a:extLst>
              <a:ext uri="{FF2B5EF4-FFF2-40B4-BE49-F238E27FC236}">
                <a16:creationId xmlns:a16="http://schemas.microsoft.com/office/drawing/2014/main" id="{91D3813C-4C5B-477C-AED7-4D81FB75299D}"/>
              </a:ext>
            </a:extLst>
          </p:cNvPr>
          <p:cNvCxnSpPr>
            <a:cxnSpLocks/>
          </p:cNvCxnSpPr>
          <p:nvPr userDrawn="1"/>
        </p:nvCxnSpPr>
        <p:spPr>
          <a:xfrm>
            <a:off x="2699844" y="3909209"/>
            <a:ext cx="1238250" cy="0"/>
          </a:xfrm>
          <a:prstGeom prst="line">
            <a:avLst/>
          </a:prstGeom>
          <a:ln w="38100">
            <a:solidFill>
              <a:srgbClr val="F4D20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ítulo 21">
            <a:extLst>
              <a:ext uri="{FF2B5EF4-FFF2-40B4-BE49-F238E27FC236}">
                <a16:creationId xmlns:a16="http://schemas.microsoft.com/office/drawing/2014/main" id="{55743ADB-139F-4A64-84DA-6EAE3B8A9A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91632" y="2215186"/>
            <a:ext cx="8855953" cy="1325563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lang="pt-BR" sz="5400" b="1" kern="1200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11" name="Espaço Reservado para Texto 27">
            <a:extLst>
              <a:ext uri="{FF2B5EF4-FFF2-40B4-BE49-F238E27FC236}">
                <a16:creationId xmlns:a16="http://schemas.microsoft.com/office/drawing/2014/main" id="{0693A694-674A-4914-95E0-819137A9BD8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572844" y="4194475"/>
            <a:ext cx="4743450" cy="369332"/>
          </a:xfrm>
        </p:spPr>
        <p:txBody>
          <a:bodyPr>
            <a:spAutoFit/>
          </a:bodyPr>
          <a:lstStyle>
            <a:lvl1pPr marL="0" indent="0">
              <a:lnSpc>
                <a:spcPct val="100000"/>
              </a:lnSpc>
              <a:buNone/>
              <a:defRPr sz="1800" i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  <p:pic>
        <p:nvPicPr>
          <p:cNvPr id="12" name="Imagem 11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57F5F6BD-7D3C-4089-A8E6-3978809E3EC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497"/>
          <a:stretch/>
        </p:blipFill>
        <p:spPr>
          <a:xfrm>
            <a:off x="461369" y="3640015"/>
            <a:ext cx="1092517" cy="1097114"/>
          </a:xfrm>
          <a:prstGeom prst="rect">
            <a:avLst/>
          </a:prstGeom>
        </p:spPr>
      </p:pic>
      <p:pic>
        <p:nvPicPr>
          <p:cNvPr id="13" name="Imagem 12" descr="Placa vermelha com letras brancas em fundo preto&#10;&#10;Descrição gerada automaticamente com confiança média">
            <a:extLst>
              <a:ext uri="{FF2B5EF4-FFF2-40B4-BE49-F238E27FC236}">
                <a16:creationId xmlns:a16="http://schemas.microsoft.com/office/drawing/2014/main" id="{215ADE3B-6C54-4E88-A58E-298EB4D5D3A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33445" y="1827000"/>
            <a:ext cx="1120441" cy="1766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83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Imagem 58" descr="Padrão do plano de fundo&#10;&#10;Descrição gerada automaticamente">
            <a:extLst>
              <a:ext uri="{FF2B5EF4-FFF2-40B4-BE49-F238E27FC236}">
                <a16:creationId xmlns:a16="http://schemas.microsoft.com/office/drawing/2014/main" id="{492AE282-3546-8C8D-8216-53515DB5C6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29"/>
            <a:ext cx="12191999" cy="6858000"/>
          </a:xfrm>
          <a:prstGeom prst="rect">
            <a:avLst/>
          </a:prstGeom>
        </p:spPr>
      </p:pic>
      <p:grpSp>
        <p:nvGrpSpPr>
          <p:cNvPr id="9" name="Agrupar 8">
            <a:extLst>
              <a:ext uri="{FF2B5EF4-FFF2-40B4-BE49-F238E27FC236}">
                <a16:creationId xmlns:a16="http://schemas.microsoft.com/office/drawing/2014/main" id="{B1107DFA-8B6F-5C32-9A2A-6F62D427E227}"/>
              </a:ext>
            </a:extLst>
          </p:cNvPr>
          <p:cNvGrpSpPr/>
          <p:nvPr userDrawn="1"/>
        </p:nvGrpSpPr>
        <p:grpSpPr>
          <a:xfrm rot="16200000" flipV="1">
            <a:off x="-3049816" y="3267120"/>
            <a:ext cx="6861631" cy="327391"/>
            <a:chOff x="1" y="6285300"/>
            <a:chExt cx="12192001" cy="410260"/>
          </a:xfrm>
        </p:grpSpPr>
        <p:cxnSp>
          <p:nvCxnSpPr>
            <p:cNvPr id="7" name="Conector reto 6">
              <a:extLst>
                <a:ext uri="{FF2B5EF4-FFF2-40B4-BE49-F238E27FC236}">
                  <a16:creationId xmlns:a16="http://schemas.microsoft.com/office/drawing/2014/main" id="{E936CD5D-1C07-873E-E3AB-9E6213B7A1AA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5890872" y="394430"/>
              <a:ext cx="410260" cy="12192000"/>
            </a:xfrm>
            <a:prstGeom prst="line">
              <a:avLst/>
            </a:prstGeom>
            <a:ln>
              <a:solidFill>
                <a:srgbClr val="F3D105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onector reto 7">
              <a:extLst>
                <a:ext uri="{FF2B5EF4-FFF2-40B4-BE49-F238E27FC236}">
                  <a16:creationId xmlns:a16="http://schemas.microsoft.com/office/drawing/2014/main" id="{F36A4713-7D85-99B1-BC5E-BD03F4425D7D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6094180" y="396252"/>
              <a:ext cx="0" cy="12188357"/>
            </a:xfrm>
            <a:prstGeom prst="line">
              <a:avLst/>
            </a:prstGeom>
            <a:ln>
              <a:solidFill>
                <a:srgbClr val="00989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rgbClr val="FFFFFF"/>
                </a:solidFill>
              </a:defRPr>
            </a:lvl1pPr>
          </a:lstStyle>
          <a:p>
            <a:r>
              <a:rPr lang="pt-BR" dirty="0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rgbClr val="FFFFFF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1517264" cy="365125"/>
          </a:xfrm>
        </p:spPr>
        <p:txBody>
          <a:bodyPr/>
          <a:lstStyle/>
          <a:p>
            <a:fld id="{48F63A3B-78C7-47BE-AE5E-E10140E04643}" type="slidenum">
              <a:rPr lang="en-US" smtClean="0"/>
              <a:t>‹nº›</a:t>
            </a:fld>
            <a:endParaRPr lang="en-US" dirty="0"/>
          </a:p>
        </p:txBody>
      </p:sp>
      <p:pic>
        <p:nvPicPr>
          <p:cNvPr id="11" name="Imagem 10" descr="Logotipo&#10;&#10;Descrição gerada automaticamente">
            <a:extLst>
              <a:ext uri="{FF2B5EF4-FFF2-40B4-BE49-F238E27FC236}">
                <a16:creationId xmlns:a16="http://schemas.microsoft.com/office/drawing/2014/main" id="{B1CB34C8-F479-8D3F-0294-757B11EEAB5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487025" y="6038404"/>
            <a:ext cx="1704974" cy="815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5649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Imagem 58">
            <a:extLst>
              <a:ext uri="{FF2B5EF4-FFF2-40B4-BE49-F238E27FC236}">
                <a16:creationId xmlns:a16="http://schemas.microsoft.com/office/drawing/2014/main" id="{492AE282-3546-8C8D-8216-53515DB5C6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629"/>
            <a:ext cx="12191999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rgbClr val="FFFFFF"/>
                </a:solidFill>
              </a:defRPr>
            </a:lvl1pPr>
          </a:lstStyle>
          <a:p>
            <a:r>
              <a:rPr lang="pt-BR" dirty="0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rgbClr val="FFFFFF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1517264" cy="365125"/>
          </a:xfrm>
        </p:spPr>
        <p:txBody>
          <a:bodyPr/>
          <a:lstStyle/>
          <a:p>
            <a:fld id="{48F63A3B-78C7-47BE-AE5E-E10140E04643}" type="slidenum">
              <a:rPr lang="en-US" smtClean="0"/>
              <a:t>‹nº›</a:t>
            </a:fld>
            <a:endParaRPr lang="en-US" dirty="0"/>
          </a:p>
        </p:txBody>
      </p:sp>
      <p:grpSp>
        <p:nvGrpSpPr>
          <p:cNvPr id="7" name="Agrupar 6">
            <a:extLst>
              <a:ext uri="{FF2B5EF4-FFF2-40B4-BE49-F238E27FC236}">
                <a16:creationId xmlns:a16="http://schemas.microsoft.com/office/drawing/2014/main" id="{E6824365-82E9-4CDE-1975-9FFF6F5FBE04}"/>
              </a:ext>
            </a:extLst>
          </p:cNvPr>
          <p:cNvGrpSpPr/>
          <p:nvPr userDrawn="1"/>
        </p:nvGrpSpPr>
        <p:grpSpPr>
          <a:xfrm rot="16200000" flipV="1">
            <a:off x="-3049816" y="3267120"/>
            <a:ext cx="6861631" cy="327391"/>
            <a:chOff x="1" y="6285300"/>
            <a:chExt cx="12192001" cy="410260"/>
          </a:xfrm>
        </p:grpSpPr>
        <p:cxnSp>
          <p:nvCxnSpPr>
            <p:cNvPr id="8" name="Conector reto 7">
              <a:extLst>
                <a:ext uri="{FF2B5EF4-FFF2-40B4-BE49-F238E27FC236}">
                  <a16:creationId xmlns:a16="http://schemas.microsoft.com/office/drawing/2014/main" id="{0EED9344-C782-AFC7-9E0D-5A43F84FF163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5890872" y="394430"/>
              <a:ext cx="410260" cy="12192000"/>
            </a:xfrm>
            <a:prstGeom prst="line">
              <a:avLst/>
            </a:prstGeom>
            <a:ln>
              <a:solidFill>
                <a:srgbClr val="F3D105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ector reto 8">
              <a:extLst>
                <a:ext uri="{FF2B5EF4-FFF2-40B4-BE49-F238E27FC236}">
                  <a16:creationId xmlns:a16="http://schemas.microsoft.com/office/drawing/2014/main" id="{A7B9694A-8153-FC1E-AAB0-158808418986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6094180" y="396252"/>
              <a:ext cx="0" cy="12188357"/>
            </a:xfrm>
            <a:prstGeom prst="line">
              <a:avLst/>
            </a:prstGeom>
            <a:ln>
              <a:solidFill>
                <a:srgbClr val="00989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" name="Imagem 9" descr="Logotipo&#10;&#10;Descrição gerada automaticamente">
            <a:extLst>
              <a:ext uri="{FF2B5EF4-FFF2-40B4-BE49-F238E27FC236}">
                <a16:creationId xmlns:a16="http://schemas.microsoft.com/office/drawing/2014/main" id="{A643B9E2-8074-DCBE-A53D-44482CC53F2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487025" y="6038404"/>
            <a:ext cx="1704974" cy="815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9014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Imagem 58">
            <a:extLst>
              <a:ext uri="{FF2B5EF4-FFF2-40B4-BE49-F238E27FC236}">
                <a16:creationId xmlns:a16="http://schemas.microsoft.com/office/drawing/2014/main" id="{492AE282-3546-8C8D-8216-53515DB5C6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629"/>
            <a:ext cx="12191999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rgbClr val="002F4F"/>
                </a:solidFill>
              </a:defRPr>
            </a:lvl1pPr>
          </a:lstStyle>
          <a:p>
            <a:r>
              <a:rPr lang="pt-BR" dirty="0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rgbClr val="002F4F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dirty="0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1517264" cy="365125"/>
          </a:xfrm>
        </p:spPr>
        <p:txBody>
          <a:bodyPr/>
          <a:lstStyle/>
          <a:p>
            <a:fld id="{48F63A3B-78C7-47BE-AE5E-E10140E04643}" type="slidenum">
              <a:rPr lang="en-US" smtClean="0"/>
              <a:t>‹nº›</a:t>
            </a:fld>
            <a:endParaRPr lang="en-US" dirty="0"/>
          </a:p>
        </p:txBody>
      </p:sp>
      <p:grpSp>
        <p:nvGrpSpPr>
          <p:cNvPr id="7" name="Agrupar 6">
            <a:extLst>
              <a:ext uri="{FF2B5EF4-FFF2-40B4-BE49-F238E27FC236}">
                <a16:creationId xmlns:a16="http://schemas.microsoft.com/office/drawing/2014/main" id="{4134F926-9FA0-8997-4F7A-2213CD3CB7CC}"/>
              </a:ext>
            </a:extLst>
          </p:cNvPr>
          <p:cNvGrpSpPr/>
          <p:nvPr userDrawn="1"/>
        </p:nvGrpSpPr>
        <p:grpSpPr>
          <a:xfrm rot="16200000" flipV="1">
            <a:off x="-3049816" y="3267120"/>
            <a:ext cx="6861631" cy="327391"/>
            <a:chOff x="1" y="6285300"/>
            <a:chExt cx="12192001" cy="410260"/>
          </a:xfrm>
        </p:grpSpPr>
        <p:cxnSp>
          <p:nvCxnSpPr>
            <p:cNvPr id="8" name="Conector reto 7">
              <a:extLst>
                <a:ext uri="{FF2B5EF4-FFF2-40B4-BE49-F238E27FC236}">
                  <a16:creationId xmlns:a16="http://schemas.microsoft.com/office/drawing/2014/main" id="{A6E2A8BA-7709-2452-DFCB-DCCAF5CD51AD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5890872" y="394430"/>
              <a:ext cx="410260" cy="12192000"/>
            </a:xfrm>
            <a:prstGeom prst="line">
              <a:avLst/>
            </a:prstGeom>
            <a:ln>
              <a:solidFill>
                <a:srgbClr val="F3D105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ector reto 8">
              <a:extLst>
                <a:ext uri="{FF2B5EF4-FFF2-40B4-BE49-F238E27FC236}">
                  <a16:creationId xmlns:a16="http://schemas.microsoft.com/office/drawing/2014/main" id="{F2E6BDA0-F230-B214-5896-02D44DB837C9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6094180" y="396252"/>
              <a:ext cx="0" cy="12188357"/>
            </a:xfrm>
            <a:prstGeom prst="line">
              <a:avLst/>
            </a:prstGeom>
            <a:ln>
              <a:solidFill>
                <a:srgbClr val="00989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" name="Imagem 9" descr="Logotipo&#10;&#10;Descrição gerada automaticamente">
            <a:extLst>
              <a:ext uri="{FF2B5EF4-FFF2-40B4-BE49-F238E27FC236}">
                <a16:creationId xmlns:a16="http://schemas.microsoft.com/office/drawing/2014/main" id="{D1736EC3-600A-C947-D1D1-048A5C62F60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487025" y="6038404"/>
            <a:ext cx="1704974" cy="815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5269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Imagem 58">
            <a:extLst>
              <a:ext uri="{FF2B5EF4-FFF2-40B4-BE49-F238E27FC236}">
                <a16:creationId xmlns:a16="http://schemas.microsoft.com/office/drawing/2014/main" id="{492AE282-3546-8C8D-8216-53515DB5C6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3629"/>
            <a:ext cx="12191997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rgbClr val="FFFFFF"/>
                </a:solidFill>
              </a:defRPr>
            </a:lvl1pPr>
          </a:lstStyle>
          <a:p>
            <a:r>
              <a:rPr lang="pt-BR" dirty="0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rgbClr val="FFFFFF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1517264" cy="365125"/>
          </a:xfrm>
        </p:spPr>
        <p:txBody>
          <a:bodyPr/>
          <a:lstStyle/>
          <a:p>
            <a:fld id="{48F63A3B-78C7-47BE-AE5E-E10140E04643}" type="slidenum">
              <a:rPr lang="en-US" smtClean="0"/>
              <a:t>‹nº›</a:t>
            </a:fld>
            <a:endParaRPr lang="en-US" dirty="0"/>
          </a:p>
        </p:txBody>
      </p:sp>
      <p:grpSp>
        <p:nvGrpSpPr>
          <p:cNvPr id="8" name="Agrupar 7">
            <a:extLst>
              <a:ext uri="{FF2B5EF4-FFF2-40B4-BE49-F238E27FC236}">
                <a16:creationId xmlns:a16="http://schemas.microsoft.com/office/drawing/2014/main" id="{EF9D5E21-BCED-5AD1-204A-F0F9C1617A7E}"/>
              </a:ext>
            </a:extLst>
          </p:cNvPr>
          <p:cNvGrpSpPr/>
          <p:nvPr userDrawn="1"/>
        </p:nvGrpSpPr>
        <p:grpSpPr>
          <a:xfrm rot="16200000" flipV="1">
            <a:off x="-3049816" y="3267120"/>
            <a:ext cx="6861631" cy="327391"/>
            <a:chOff x="1" y="6285300"/>
            <a:chExt cx="12192001" cy="410260"/>
          </a:xfrm>
        </p:grpSpPr>
        <p:cxnSp>
          <p:nvCxnSpPr>
            <p:cNvPr id="9" name="Conector reto 8">
              <a:extLst>
                <a:ext uri="{FF2B5EF4-FFF2-40B4-BE49-F238E27FC236}">
                  <a16:creationId xmlns:a16="http://schemas.microsoft.com/office/drawing/2014/main" id="{FCACC036-ADF9-B8B9-453A-9C1B601811A0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5890872" y="394430"/>
              <a:ext cx="410260" cy="12192000"/>
            </a:xfrm>
            <a:prstGeom prst="line">
              <a:avLst/>
            </a:prstGeom>
            <a:ln>
              <a:solidFill>
                <a:srgbClr val="F3D105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ector reto 9">
              <a:extLst>
                <a:ext uri="{FF2B5EF4-FFF2-40B4-BE49-F238E27FC236}">
                  <a16:creationId xmlns:a16="http://schemas.microsoft.com/office/drawing/2014/main" id="{2EC4072F-04FD-21DC-23E8-FA7B047EB127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6094180" y="396252"/>
              <a:ext cx="0" cy="12188357"/>
            </a:xfrm>
            <a:prstGeom prst="line">
              <a:avLst/>
            </a:prstGeom>
            <a:ln>
              <a:solidFill>
                <a:srgbClr val="00989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Imagem 10" descr="Logotipo&#10;&#10;Descrição gerada automaticamente">
            <a:extLst>
              <a:ext uri="{FF2B5EF4-FFF2-40B4-BE49-F238E27FC236}">
                <a16:creationId xmlns:a16="http://schemas.microsoft.com/office/drawing/2014/main" id="{E61C4133-3369-9D28-63D0-970EBC4D7B5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487025" y="6038404"/>
            <a:ext cx="1704974" cy="815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8896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buClr>
                <a:srgbClr val="FFC000"/>
              </a:buClr>
              <a:defRPr/>
            </a:lvl2pPr>
            <a:lvl3pPr>
              <a:buClr>
                <a:srgbClr val="FFC000"/>
              </a:buClr>
              <a:defRPr/>
            </a:lvl3pPr>
            <a:lvl4pPr>
              <a:buClr>
                <a:srgbClr val="FFC000"/>
              </a:buClr>
              <a:defRPr/>
            </a:lvl4pPr>
            <a:lvl5pPr>
              <a:buClr>
                <a:srgbClr val="FFC000"/>
              </a:buClr>
              <a:defRPr/>
            </a:lvl5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F2BA5-EBAF-48EB-9DB1-7CADF8B73F0E}" type="datetimeFigureOut">
              <a:rPr lang="pt-BR" smtClean="0"/>
              <a:t>02/05/2025</a:t>
            </a:fld>
            <a:endParaRPr lang="pt-B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9212D-C84F-44C0-9C7A-5D1497C3E9B9}" type="slidenum">
              <a:rPr lang="pt-BR" smtClean="0"/>
              <a:t>‹nº›</a:t>
            </a:fld>
            <a:endParaRPr lang="pt-BR" dirty="0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461A5108-998C-E000-1833-20806BF62B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351" y="501548"/>
            <a:ext cx="9100430" cy="640765"/>
          </a:xfrm>
        </p:spPr>
        <p:txBody>
          <a:bodyPr anchor="t">
            <a:normAutofit/>
          </a:bodyPr>
          <a:lstStyle>
            <a:lvl1pPr>
              <a:defRPr sz="3200" b="1"/>
            </a:lvl1pPr>
          </a:lstStyle>
          <a:p>
            <a:r>
              <a:rPr lang="pt-BR" dirty="0"/>
              <a:t>Clique para editar o título Mestre</a:t>
            </a:r>
            <a:endParaRPr lang="en-US" dirty="0"/>
          </a:p>
        </p:txBody>
      </p:sp>
      <p:sp>
        <p:nvSpPr>
          <p:cNvPr id="26" name="Retângulo 25">
            <a:extLst>
              <a:ext uri="{FF2B5EF4-FFF2-40B4-BE49-F238E27FC236}">
                <a16:creationId xmlns:a16="http://schemas.microsoft.com/office/drawing/2014/main" id="{CBBF93E7-EAB9-3E00-11E0-0617925E1AB6}"/>
              </a:ext>
            </a:extLst>
          </p:cNvPr>
          <p:cNvSpPr/>
          <p:nvPr userDrawn="1"/>
        </p:nvSpPr>
        <p:spPr>
          <a:xfrm flipH="1" flipV="1">
            <a:off x="334964" y="390524"/>
            <a:ext cx="45719" cy="751787"/>
          </a:xfrm>
          <a:prstGeom prst="rect">
            <a:avLst/>
          </a:prstGeom>
          <a:solidFill>
            <a:srgbClr val="F4D20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grpSp>
        <p:nvGrpSpPr>
          <p:cNvPr id="19" name="Agrupar 18">
            <a:extLst>
              <a:ext uri="{FF2B5EF4-FFF2-40B4-BE49-F238E27FC236}">
                <a16:creationId xmlns:a16="http://schemas.microsoft.com/office/drawing/2014/main" id="{568E3084-07E1-F14E-2EC7-F2352C4B6199}"/>
              </a:ext>
            </a:extLst>
          </p:cNvPr>
          <p:cNvGrpSpPr/>
          <p:nvPr userDrawn="1"/>
        </p:nvGrpSpPr>
        <p:grpSpPr>
          <a:xfrm>
            <a:off x="-2" y="6721467"/>
            <a:ext cx="12192002" cy="136533"/>
            <a:chOff x="-2" y="6721467"/>
            <a:chExt cx="12192002" cy="136533"/>
          </a:xfrm>
        </p:grpSpPr>
        <p:cxnSp>
          <p:nvCxnSpPr>
            <p:cNvPr id="7" name="Conector reto 6">
              <a:extLst>
                <a:ext uri="{FF2B5EF4-FFF2-40B4-BE49-F238E27FC236}">
                  <a16:creationId xmlns:a16="http://schemas.microsoft.com/office/drawing/2014/main" id="{09E96E07-CADE-4338-1801-0EF021474758}"/>
                </a:ext>
              </a:extLst>
            </p:cNvPr>
            <p:cNvCxnSpPr>
              <a:cxnSpLocks/>
            </p:cNvCxnSpPr>
            <p:nvPr userDrawn="1"/>
          </p:nvCxnSpPr>
          <p:spPr>
            <a:xfrm flipH="1" flipV="1">
              <a:off x="0" y="6721469"/>
              <a:ext cx="12192000" cy="60331"/>
            </a:xfrm>
            <a:prstGeom prst="line">
              <a:avLst/>
            </a:prstGeom>
            <a:ln>
              <a:solidFill>
                <a:srgbClr val="F3D105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onector reto 7">
              <a:extLst>
                <a:ext uri="{FF2B5EF4-FFF2-40B4-BE49-F238E27FC236}">
                  <a16:creationId xmlns:a16="http://schemas.microsoft.com/office/drawing/2014/main" id="{AE877E44-C393-FFB6-A6B4-E4E30F65C517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2" y="6721467"/>
              <a:ext cx="12192002" cy="136533"/>
            </a:xfrm>
            <a:prstGeom prst="line">
              <a:avLst/>
            </a:prstGeom>
            <a:ln>
              <a:solidFill>
                <a:srgbClr val="00989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8" name="Gráfico 2">
            <a:extLst>
              <a:ext uri="{FF2B5EF4-FFF2-40B4-BE49-F238E27FC236}">
                <a16:creationId xmlns:a16="http://schemas.microsoft.com/office/drawing/2014/main" id="{0BED9DDE-7F7C-6ED9-6111-8C43F34C60C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299350" y="382"/>
            <a:ext cx="1892650" cy="904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1369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dirty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‹nº›</a:t>
            </a:fld>
            <a:endParaRPr lang="en-US" dirty="0"/>
          </a:p>
        </p:txBody>
      </p:sp>
      <p:cxnSp>
        <p:nvCxnSpPr>
          <p:cNvPr id="13" name="Conector reto 12">
            <a:extLst>
              <a:ext uri="{FF2B5EF4-FFF2-40B4-BE49-F238E27FC236}">
                <a16:creationId xmlns:a16="http://schemas.microsoft.com/office/drawing/2014/main" id="{A878DF6E-EC81-9B88-DD1B-C4C85FC17286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0" y="6721469"/>
            <a:ext cx="12192000" cy="60331"/>
          </a:xfrm>
          <a:prstGeom prst="line">
            <a:avLst/>
          </a:prstGeom>
          <a:ln>
            <a:solidFill>
              <a:srgbClr val="F3D10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84395C27-9E9A-AEE3-4316-0A073393D542}"/>
              </a:ext>
            </a:extLst>
          </p:cNvPr>
          <p:cNvCxnSpPr>
            <a:cxnSpLocks/>
          </p:cNvCxnSpPr>
          <p:nvPr userDrawn="1"/>
        </p:nvCxnSpPr>
        <p:spPr>
          <a:xfrm flipH="1">
            <a:off x="-2" y="6721467"/>
            <a:ext cx="12192002" cy="136533"/>
          </a:xfrm>
          <a:prstGeom prst="line">
            <a:avLst/>
          </a:prstGeom>
          <a:ln>
            <a:solidFill>
              <a:srgbClr val="00989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Gráfico 2">
            <a:extLst>
              <a:ext uri="{FF2B5EF4-FFF2-40B4-BE49-F238E27FC236}">
                <a16:creationId xmlns:a16="http://schemas.microsoft.com/office/drawing/2014/main" id="{41D5F324-9D81-6FA3-8972-5BDE76C02E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299350" y="382"/>
            <a:ext cx="1892650" cy="904494"/>
          </a:xfrm>
          <a:prstGeom prst="rect">
            <a:avLst/>
          </a:prstGeom>
        </p:spPr>
      </p:pic>
      <p:sp>
        <p:nvSpPr>
          <p:cNvPr id="16" name="Retângulo 15">
            <a:extLst>
              <a:ext uri="{FF2B5EF4-FFF2-40B4-BE49-F238E27FC236}">
                <a16:creationId xmlns:a16="http://schemas.microsoft.com/office/drawing/2014/main" id="{92A665D3-71F7-7DF8-2044-A8B64ACB9737}"/>
              </a:ext>
            </a:extLst>
          </p:cNvPr>
          <p:cNvSpPr/>
          <p:nvPr userDrawn="1"/>
        </p:nvSpPr>
        <p:spPr>
          <a:xfrm rot="5400000" flipH="1" flipV="1">
            <a:off x="6071238" y="1627824"/>
            <a:ext cx="49525" cy="3552825"/>
          </a:xfrm>
          <a:prstGeom prst="rect">
            <a:avLst/>
          </a:prstGeom>
          <a:solidFill>
            <a:srgbClr val="F4D20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5471183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5/2/2025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‹nº›</a:t>
            </a:fld>
            <a:endParaRPr lang="en-US" dirty="0"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721FFEC7-0DA1-6D63-7B37-F4215990BFB4}"/>
              </a:ext>
            </a:extLst>
          </p:cNvPr>
          <p:cNvSpPr/>
          <p:nvPr userDrawn="1"/>
        </p:nvSpPr>
        <p:spPr>
          <a:xfrm flipH="1" flipV="1">
            <a:off x="334964" y="390524"/>
            <a:ext cx="45719" cy="751787"/>
          </a:xfrm>
          <a:prstGeom prst="rect">
            <a:avLst/>
          </a:prstGeom>
          <a:solidFill>
            <a:srgbClr val="F4D20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grpSp>
        <p:nvGrpSpPr>
          <p:cNvPr id="8" name="Agrupar 7">
            <a:extLst>
              <a:ext uri="{FF2B5EF4-FFF2-40B4-BE49-F238E27FC236}">
                <a16:creationId xmlns:a16="http://schemas.microsoft.com/office/drawing/2014/main" id="{3A02343F-1CE0-465B-E2BB-A31C6463CDF6}"/>
              </a:ext>
            </a:extLst>
          </p:cNvPr>
          <p:cNvGrpSpPr/>
          <p:nvPr userDrawn="1"/>
        </p:nvGrpSpPr>
        <p:grpSpPr>
          <a:xfrm>
            <a:off x="-2" y="6721467"/>
            <a:ext cx="12192002" cy="136533"/>
            <a:chOff x="-2" y="6721467"/>
            <a:chExt cx="12192002" cy="136533"/>
          </a:xfrm>
        </p:grpSpPr>
        <p:cxnSp>
          <p:nvCxnSpPr>
            <p:cNvPr id="9" name="Conector reto 8">
              <a:extLst>
                <a:ext uri="{FF2B5EF4-FFF2-40B4-BE49-F238E27FC236}">
                  <a16:creationId xmlns:a16="http://schemas.microsoft.com/office/drawing/2014/main" id="{57957B19-D66A-7FBC-5004-727448FEFFFA}"/>
                </a:ext>
              </a:extLst>
            </p:cNvPr>
            <p:cNvCxnSpPr>
              <a:cxnSpLocks/>
            </p:cNvCxnSpPr>
            <p:nvPr userDrawn="1"/>
          </p:nvCxnSpPr>
          <p:spPr>
            <a:xfrm flipH="1" flipV="1">
              <a:off x="0" y="6721469"/>
              <a:ext cx="12192000" cy="60331"/>
            </a:xfrm>
            <a:prstGeom prst="line">
              <a:avLst/>
            </a:prstGeom>
            <a:ln>
              <a:solidFill>
                <a:srgbClr val="F3D105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ector reto 16">
              <a:extLst>
                <a:ext uri="{FF2B5EF4-FFF2-40B4-BE49-F238E27FC236}">
                  <a16:creationId xmlns:a16="http://schemas.microsoft.com/office/drawing/2014/main" id="{17DC4407-B74E-2987-BBE9-68B54EB69728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2" y="6721467"/>
              <a:ext cx="12192002" cy="136533"/>
            </a:xfrm>
            <a:prstGeom prst="line">
              <a:avLst/>
            </a:prstGeom>
            <a:ln>
              <a:solidFill>
                <a:srgbClr val="00989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8" name="Gráfico 2">
            <a:extLst>
              <a:ext uri="{FF2B5EF4-FFF2-40B4-BE49-F238E27FC236}">
                <a16:creationId xmlns:a16="http://schemas.microsoft.com/office/drawing/2014/main" id="{58230CFE-DA5B-6E49-D6A6-E5AD727D4F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299350" y="382"/>
            <a:ext cx="1892650" cy="904494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7DAA41EE-52DF-FF81-885C-5059F5CB2F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351" y="501548"/>
            <a:ext cx="9100430" cy="640765"/>
          </a:xfrm>
        </p:spPr>
        <p:txBody>
          <a:bodyPr anchor="t">
            <a:normAutofit/>
          </a:bodyPr>
          <a:lstStyle>
            <a:lvl1pPr>
              <a:defRPr sz="3200" b="1"/>
            </a:lvl1pPr>
          </a:lstStyle>
          <a:p>
            <a:r>
              <a:rPr lang="pt-BR" dirty="0"/>
              <a:t>Clique para editar o título Mestre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5807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F2BA5-EBAF-48EB-9DB1-7CADF8B73F0E}" type="datetimeFigureOut">
              <a:rPr lang="pt-BR" smtClean="0"/>
              <a:t>02/05/2025</a:t>
            </a:fld>
            <a:endParaRPr lang="pt-BR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9212D-C84F-44C0-9C7A-5D1497C3E9B9}" type="slidenum">
              <a:rPr lang="pt-BR" smtClean="0"/>
              <a:t>‹nº›</a:t>
            </a:fld>
            <a:endParaRPr lang="pt-BR" dirty="0"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DEE926E6-F878-2A01-5DEF-A12AB7C56C44}"/>
              </a:ext>
            </a:extLst>
          </p:cNvPr>
          <p:cNvSpPr/>
          <p:nvPr userDrawn="1"/>
        </p:nvSpPr>
        <p:spPr>
          <a:xfrm flipH="1" flipV="1">
            <a:off x="334964" y="390524"/>
            <a:ext cx="45719" cy="751787"/>
          </a:xfrm>
          <a:prstGeom prst="rect">
            <a:avLst/>
          </a:prstGeom>
          <a:solidFill>
            <a:srgbClr val="F4D20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grpSp>
        <p:nvGrpSpPr>
          <p:cNvPr id="17" name="Agrupar 16">
            <a:extLst>
              <a:ext uri="{FF2B5EF4-FFF2-40B4-BE49-F238E27FC236}">
                <a16:creationId xmlns:a16="http://schemas.microsoft.com/office/drawing/2014/main" id="{F6A7833C-9EFE-CF5E-50BB-0A3164FC4D53}"/>
              </a:ext>
            </a:extLst>
          </p:cNvPr>
          <p:cNvGrpSpPr/>
          <p:nvPr userDrawn="1"/>
        </p:nvGrpSpPr>
        <p:grpSpPr>
          <a:xfrm>
            <a:off x="-2" y="6721467"/>
            <a:ext cx="12192002" cy="136533"/>
            <a:chOff x="-2" y="6721467"/>
            <a:chExt cx="12192002" cy="136533"/>
          </a:xfrm>
        </p:grpSpPr>
        <p:cxnSp>
          <p:nvCxnSpPr>
            <p:cNvPr id="18" name="Conector reto 17">
              <a:extLst>
                <a:ext uri="{FF2B5EF4-FFF2-40B4-BE49-F238E27FC236}">
                  <a16:creationId xmlns:a16="http://schemas.microsoft.com/office/drawing/2014/main" id="{663F6F5C-1EFD-CC46-AE85-DBE681CED4A8}"/>
                </a:ext>
              </a:extLst>
            </p:cNvPr>
            <p:cNvCxnSpPr>
              <a:cxnSpLocks/>
            </p:cNvCxnSpPr>
            <p:nvPr userDrawn="1"/>
          </p:nvCxnSpPr>
          <p:spPr>
            <a:xfrm flipH="1" flipV="1">
              <a:off x="0" y="6721469"/>
              <a:ext cx="12192000" cy="60331"/>
            </a:xfrm>
            <a:prstGeom prst="line">
              <a:avLst/>
            </a:prstGeom>
            <a:ln>
              <a:solidFill>
                <a:srgbClr val="F3D105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ector reto 18">
              <a:extLst>
                <a:ext uri="{FF2B5EF4-FFF2-40B4-BE49-F238E27FC236}">
                  <a16:creationId xmlns:a16="http://schemas.microsoft.com/office/drawing/2014/main" id="{7A112524-976B-B17F-7BB1-3180DE241523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2" y="6721467"/>
              <a:ext cx="12192002" cy="136533"/>
            </a:xfrm>
            <a:prstGeom prst="line">
              <a:avLst/>
            </a:prstGeom>
            <a:ln>
              <a:solidFill>
                <a:srgbClr val="00989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0" name="Gráfico 2">
            <a:extLst>
              <a:ext uri="{FF2B5EF4-FFF2-40B4-BE49-F238E27FC236}">
                <a16:creationId xmlns:a16="http://schemas.microsoft.com/office/drawing/2014/main" id="{38EDECB2-CF17-1F52-580B-3282CBD41F6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299350" y="382"/>
            <a:ext cx="1892650" cy="904494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C4B88B16-689E-248F-4290-82D3AC2140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351" y="501548"/>
            <a:ext cx="9100430" cy="640765"/>
          </a:xfrm>
        </p:spPr>
        <p:txBody>
          <a:bodyPr anchor="t">
            <a:normAutofit/>
          </a:bodyPr>
          <a:lstStyle>
            <a:lvl1pPr>
              <a:defRPr sz="3200" b="1"/>
            </a:lvl1pPr>
          </a:lstStyle>
          <a:p>
            <a:r>
              <a:rPr lang="pt-BR" dirty="0"/>
              <a:t>Clique para editar o título Mestre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13230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sv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dirty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EF2BA5-EBAF-48EB-9DB1-7CADF8B73F0E}" type="datetimeFigureOut">
              <a:rPr lang="pt-BR" smtClean="0"/>
              <a:t>02/05/2025</a:t>
            </a:fld>
            <a:endParaRPr lang="pt-B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29212D-C84F-44C0-9C7A-5D1497C3E9B9}" type="slidenum">
              <a:rPr lang="pt-BR" smtClean="0"/>
              <a:t>‹nº›</a:t>
            </a:fld>
            <a:endParaRPr lang="pt-BR" dirty="0"/>
          </a:p>
        </p:txBody>
      </p:sp>
      <p:pic>
        <p:nvPicPr>
          <p:cNvPr id="7" name="Gráfico 6">
            <a:extLst>
              <a:ext uri="{FF2B5EF4-FFF2-40B4-BE49-F238E27FC236}">
                <a16:creationId xmlns:a16="http://schemas.microsoft.com/office/drawing/2014/main" id="{56E34388-2E03-193C-9207-C87F7E13FEC3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 rot="5400000">
            <a:off x="-1923000" y="846579"/>
            <a:ext cx="2664071" cy="970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375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8" r:id="rId1"/>
    <p:sldLayoutId id="2147483909" r:id="rId2"/>
    <p:sldLayoutId id="2147483910" r:id="rId3"/>
    <p:sldLayoutId id="2147483911" r:id="rId4"/>
    <p:sldLayoutId id="2147483912" r:id="rId5"/>
    <p:sldLayoutId id="2147483899" r:id="rId6"/>
    <p:sldLayoutId id="2147483900" r:id="rId7"/>
    <p:sldLayoutId id="2147483901" r:id="rId8"/>
    <p:sldLayoutId id="2147483902" r:id="rId9"/>
    <p:sldLayoutId id="2147483903" r:id="rId10"/>
    <p:sldLayoutId id="2147483904" r:id="rId11"/>
    <p:sldLayoutId id="2147483905" r:id="rId12"/>
    <p:sldLayoutId id="2147483907" r:id="rId13"/>
    <p:sldLayoutId id="2147483651" r:id="rId14"/>
    <p:sldLayoutId id="2147483913" r:id="rId15"/>
    <p:sldLayoutId id="2147483916" r:id="rId16"/>
    <p:sldLayoutId id="214748391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D28B2901-DA75-4C0E-BA0F-8D10A578D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2843" y="2103437"/>
            <a:ext cx="8053727" cy="1325563"/>
          </a:xfrm>
        </p:spPr>
        <p:txBody>
          <a:bodyPr>
            <a:normAutofit/>
          </a:bodyPr>
          <a:lstStyle/>
          <a:p>
            <a:r>
              <a:rPr lang="en-US" dirty="0"/>
              <a:t>5th PPSA Oil Tender</a:t>
            </a:r>
            <a:br>
              <a:rPr lang="en-US" dirty="0"/>
            </a:br>
            <a:r>
              <a:rPr lang="en-US" sz="2200" dirty="0"/>
              <a:t>June 26, 2025 - at B3 São Paulo Stock Exchange</a:t>
            </a:r>
            <a:endParaRPr lang="pt-BR" dirty="0"/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AEAA2DE7-F60B-4F78-8980-B01BBF99A30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572844" y="4194475"/>
            <a:ext cx="4743450" cy="369332"/>
          </a:xfrm>
        </p:spPr>
        <p:txBody>
          <a:bodyPr/>
          <a:lstStyle/>
          <a:p>
            <a:r>
              <a:rPr lang="pt-BR" dirty="0"/>
              <a:t>OTC Houston 2025</a:t>
            </a:r>
          </a:p>
        </p:txBody>
      </p:sp>
      <p:cxnSp>
        <p:nvCxnSpPr>
          <p:cNvPr id="6" name="Conector reto 5">
            <a:extLst>
              <a:ext uri="{FF2B5EF4-FFF2-40B4-BE49-F238E27FC236}">
                <a16:creationId xmlns:a16="http://schemas.microsoft.com/office/drawing/2014/main" id="{3C0B4D48-2E46-46A4-BA22-336589959102}"/>
              </a:ext>
            </a:extLst>
          </p:cNvPr>
          <p:cNvCxnSpPr/>
          <p:nvPr/>
        </p:nvCxnSpPr>
        <p:spPr>
          <a:xfrm>
            <a:off x="1198958" y="5960062"/>
            <a:ext cx="0" cy="587753"/>
          </a:xfrm>
          <a:prstGeom prst="line">
            <a:avLst/>
          </a:prstGeom>
          <a:ln w="12700">
            <a:solidFill>
              <a:srgbClr val="F4D20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Espaço Reservado para Texto 27">
            <a:extLst>
              <a:ext uri="{FF2B5EF4-FFF2-40B4-BE49-F238E27FC236}">
                <a16:creationId xmlns:a16="http://schemas.microsoft.com/office/drawing/2014/main" id="{5F57FA78-FF37-49FD-99BA-938EAB4740CE}"/>
              </a:ext>
            </a:extLst>
          </p:cNvPr>
          <p:cNvSpPr txBox="1">
            <a:spLocks/>
          </p:cNvSpPr>
          <p:nvPr/>
        </p:nvSpPr>
        <p:spPr>
          <a:xfrm>
            <a:off x="1308100" y="5960062"/>
            <a:ext cx="4743450" cy="307777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i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1400" dirty="0"/>
              <a:t>Samir Passos Awad</a:t>
            </a:r>
          </a:p>
        </p:txBody>
      </p:sp>
      <p:sp>
        <p:nvSpPr>
          <p:cNvPr id="8" name="Espaço Reservado para Texto 27">
            <a:extLst>
              <a:ext uri="{FF2B5EF4-FFF2-40B4-BE49-F238E27FC236}">
                <a16:creationId xmlns:a16="http://schemas.microsoft.com/office/drawing/2014/main" id="{3AD22315-34FA-46D0-AD81-A073832EAE7D}"/>
              </a:ext>
            </a:extLst>
          </p:cNvPr>
          <p:cNvSpPr txBox="1">
            <a:spLocks/>
          </p:cNvSpPr>
          <p:nvPr/>
        </p:nvSpPr>
        <p:spPr>
          <a:xfrm>
            <a:off x="1308100" y="6203660"/>
            <a:ext cx="4743450" cy="276999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i="1" kern="1200">
                <a:solidFill>
                  <a:schemeClr val="bg1"/>
                </a:solidFill>
                <a:latin typeface="Aptos Light" panose="020F050202020403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1200" dirty="0"/>
              <a:t>Finance, Admin &amp; Marketing Director </a:t>
            </a:r>
          </a:p>
        </p:txBody>
      </p:sp>
      <p:sp>
        <p:nvSpPr>
          <p:cNvPr id="9" name="Elipse 8">
            <a:extLst>
              <a:ext uri="{FF2B5EF4-FFF2-40B4-BE49-F238E27FC236}">
                <a16:creationId xmlns:a16="http://schemas.microsoft.com/office/drawing/2014/main" id="{97A615D9-08D2-4BF1-8A34-CAD7BB410BAE}"/>
              </a:ext>
            </a:extLst>
          </p:cNvPr>
          <p:cNvSpPr/>
          <p:nvPr/>
        </p:nvSpPr>
        <p:spPr>
          <a:xfrm>
            <a:off x="381407" y="5909430"/>
            <a:ext cx="658671" cy="658671"/>
          </a:xfrm>
          <a:prstGeom prst="ellipse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651742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216EB4F8-3608-4811-849C-5089DF9EEF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E10FFFD4-7E47-4425-8908-F9377E9797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1026" name="Picture 2" descr="https://www.presalpetroleo.gov.br/wp-content/uploads/2025/02/WhatsApp-Image-2025-02-18-at-10.56.07.jpeg">
            <a:extLst>
              <a:ext uri="{FF2B5EF4-FFF2-40B4-BE49-F238E27FC236}">
                <a16:creationId xmlns:a16="http://schemas.microsoft.com/office/drawing/2014/main" id="{4B6214FD-ACF6-4F7D-8ACB-CFB4C99BB7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12192000" cy="6850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spaço Reservado para Conteúdo 2">
            <a:extLst>
              <a:ext uri="{FF2B5EF4-FFF2-40B4-BE49-F238E27FC236}">
                <a16:creationId xmlns:a16="http://schemas.microsoft.com/office/drawing/2014/main" id="{C496EA6F-E9F5-40FF-82FC-E0CB02086DC2}"/>
              </a:ext>
            </a:extLst>
          </p:cNvPr>
          <p:cNvSpPr txBox="1">
            <a:spLocks/>
          </p:cNvSpPr>
          <p:nvPr/>
        </p:nvSpPr>
        <p:spPr>
          <a:xfrm>
            <a:off x="7996278" y="4387034"/>
            <a:ext cx="3664585" cy="36893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C000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C000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C00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C00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Clr>
                <a:srgbClr val="F4D205"/>
              </a:buClr>
              <a:buNone/>
            </a:pPr>
            <a:r>
              <a:rPr lang="pt-BR" sz="3600" b="1" dirty="0">
                <a:solidFill>
                  <a:schemeClr val="bg1"/>
                </a:solidFill>
              </a:rPr>
              <a:t>PRE-SALT POLYGON </a:t>
            </a: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BF7ECF44-BE3F-4699-A44F-9D3C6545D4A0}"/>
              </a:ext>
            </a:extLst>
          </p:cNvPr>
          <p:cNvSpPr txBox="1">
            <a:spLocks/>
          </p:cNvSpPr>
          <p:nvPr/>
        </p:nvSpPr>
        <p:spPr>
          <a:xfrm>
            <a:off x="7996279" y="3887702"/>
            <a:ext cx="9100430" cy="64076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t-BR" dirty="0">
              <a:solidFill>
                <a:schemeClr val="bg1"/>
              </a:solidFill>
            </a:endParaRPr>
          </a:p>
        </p:txBody>
      </p:sp>
      <p:pic>
        <p:nvPicPr>
          <p:cNvPr id="10" name="Picture 2" descr="https://www.presalpetroleo.gov.br/wp-content/uploads/2025/02/WhatsApp-Image-2025-02-18-at-10.56.07.jpeg">
            <a:extLst>
              <a:ext uri="{FF2B5EF4-FFF2-40B4-BE49-F238E27FC236}">
                <a16:creationId xmlns:a16="http://schemas.microsoft.com/office/drawing/2014/main" id="{88E6E420-8E6E-47CD-826A-446EC7C1A6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5" t="94344" r="84183" b="1533"/>
          <a:stretch/>
        </p:blipFill>
        <p:spPr bwMode="auto">
          <a:xfrm>
            <a:off x="606582" y="6215245"/>
            <a:ext cx="1321806" cy="282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s://www.presalpetroleo.gov.br/wp-content/uploads/2025/02/WhatsApp-Image-2025-02-18-at-10.56.07.jpeg">
            <a:extLst>
              <a:ext uri="{FF2B5EF4-FFF2-40B4-BE49-F238E27FC236}">
                <a16:creationId xmlns:a16="http://schemas.microsoft.com/office/drawing/2014/main" id="{B7C161D2-FE84-4246-BD5D-FC651F0E00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94" t="95207" r="44158" b="1660"/>
          <a:stretch/>
        </p:blipFill>
        <p:spPr bwMode="auto">
          <a:xfrm>
            <a:off x="5558828" y="6193269"/>
            <a:ext cx="1249378" cy="214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s://www.presalpetroleo.gov.br/wp-content/uploads/2025/02/WhatsApp-Image-2025-02-18-at-10.56.07.jpeg">
            <a:extLst>
              <a:ext uri="{FF2B5EF4-FFF2-40B4-BE49-F238E27FC236}">
                <a16:creationId xmlns:a16="http://schemas.microsoft.com/office/drawing/2014/main" id="{A3C11109-E9F3-47E1-AA47-1ADB867193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38" t="94905" r="57228" b="972"/>
          <a:stretch/>
        </p:blipFill>
        <p:spPr bwMode="auto">
          <a:xfrm>
            <a:off x="2272420" y="6215245"/>
            <a:ext cx="2942376" cy="282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ítulo 3">
            <a:extLst>
              <a:ext uri="{FF2B5EF4-FFF2-40B4-BE49-F238E27FC236}">
                <a16:creationId xmlns:a16="http://schemas.microsoft.com/office/drawing/2014/main" id="{EA5D1D2A-109D-4689-A140-E812AD39D2DB}"/>
              </a:ext>
            </a:extLst>
          </p:cNvPr>
          <p:cNvSpPr txBox="1">
            <a:spLocks/>
          </p:cNvSpPr>
          <p:nvPr/>
        </p:nvSpPr>
        <p:spPr>
          <a:xfrm>
            <a:off x="2201069" y="6193269"/>
            <a:ext cx="2863497" cy="320382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>
                <a:solidFill>
                  <a:schemeClr val="bg1"/>
                </a:solidFill>
              </a:rPr>
              <a:t>In development and/or production</a:t>
            </a:r>
            <a:br>
              <a:rPr lang="pt-BR" sz="1400" dirty="0">
                <a:solidFill>
                  <a:schemeClr val="bg1"/>
                </a:solidFill>
              </a:rPr>
            </a:br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14" name="Título 3">
            <a:extLst>
              <a:ext uri="{FF2B5EF4-FFF2-40B4-BE49-F238E27FC236}">
                <a16:creationId xmlns:a16="http://schemas.microsoft.com/office/drawing/2014/main" id="{0A4B7BE0-5359-4B7A-B295-FF4994BD3C5B}"/>
              </a:ext>
            </a:extLst>
          </p:cNvPr>
          <p:cNvSpPr txBox="1">
            <a:spLocks/>
          </p:cNvSpPr>
          <p:nvPr/>
        </p:nvSpPr>
        <p:spPr>
          <a:xfrm>
            <a:off x="548041" y="6202871"/>
            <a:ext cx="2863497" cy="320382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>
                <a:solidFill>
                  <a:schemeClr val="bg1"/>
                </a:solidFill>
              </a:rPr>
              <a:t>On exploration</a:t>
            </a:r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16" name="Título 3">
            <a:extLst>
              <a:ext uri="{FF2B5EF4-FFF2-40B4-BE49-F238E27FC236}">
                <a16:creationId xmlns:a16="http://schemas.microsoft.com/office/drawing/2014/main" id="{B45EB6D6-EFBF-4269-A2C4-FEA14A9E563E}"/>
              </a:ext>
            </a:extLst>
          </p:cNvPr>
          <p:cNvSpPr txBox="1">
            <a:spLocks/>
          </p:cNvSpPr>
          <p:nvPr/>
        </p:nvSpPr>
        <p:spPr>
          <a:xfrm>
            <a:off x="5522613" y="6192254"/>
            <a:ext cx="2863497" cy="320382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>
                <a:solidFill>
                  <a:schemeClr val="bg1"/>
                </a:solidFill>
              </a:rPr>
              <a:t>Abandonment</a:t>
            </a:r>
            <a:endParaRPr lang="pt-BR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06199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2028A04F-C899-4D3E-BE8F-A39980AA94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PPSA Oil Trading History (MMbbl)</a:t>
            </a:r>
          </a:p>
        </p:txBody>
      </p:sp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E6E71C2B-A92A-45A6-8EFC-DEAD7048D49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61395151"/>
              </p:ext>
            </p:extLst>
          </p:nvPr>
        </p:nvGraphicFramePr>
        <p:xfrm>
          <a:off x="250314" y="1412341"/>
          <a:ext cx="7073939" cy="43501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Tabela 5">
            <a:extLst>
              <a:ext uri="{FF2B5EF4-FFF2-40B4-BE49-F238E27FC236}">
                <a16:creationId xmlns:a16="http://schemas.microsoft.com/office/drawing/2014/main" id="{18534596-36FA-4035-908E-C9068A7288C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8284886"/>
              </p:ext>
            </p:extLst>
          </p:nvPr>
        </p:nvGraphicFramePr>
        <p:xfrm>
          <a:off x="6788445" y="2190750"/>
          <a:ext cx="5153242" cy="2821090"/>
        </p:xfrm>
        <a:graphic>
          <a:graphicData uri="http://schemas.openxmlformats.org/drawingml/2006/table">
            <a:tbl>
              <a:tblPr firstRow="1" firstCol="1">
                <a:tableStyleId>{073A0DAA-6AF3-43AB-8588-CEC1D06C72B9}</a:tableStyleId>
              </a:tblPr>
              <a:tblGrid>
                <a:gridCol w="831969">
                  <a:extLst>
                    <a:ext uri="{9D8B030D-6E8A-4147-A177-3AD203B41FA5}">
                      <a16:colId xmlns:a16="http://schemas.microsoft.com/office/drawing/2014/main" val="1894686685"/>
                    </a:ext>
                  </a:extLst>
                </a:gridCol>
                <a:gridCol w="831969">
                  <a:extLst>
                    <a:ext uri="{9D8B030D-6E8A-4147-A177-3AD203B41FA5}">
                      <a16:colId xmlns:a16="http://schemas.microsoft.com/office/drawing/2014/main" val="3958190594"/>
                    </a:ext>
                  </a:extLst>
                </a:gridCol>
                <a:gridCol w="782300">
                  <a:extLst>
                    <a:ext uri="{9D8B030D-6E8A-4147-A177-3AD203B41FA5}">
                      <a16:colId xmlns:a16="http://schemas.microsoft.com/office/drawing/2014/main" val="1226748640"/>
                    </a:ext>
                  </a:extLst>
                </a:gridCol>
                <a:gridCol w="831969">
                  <a:extLst>
                    <a:ext uri="{9D8B030D-6E8A-4147-A177-3AD203B41FA5}">
                      <a16:colId xmlns:a16="http://schemas.microsoft.com/office/drawing/2014/main" val="185616249"/>
                    </a:ext>
                  </a:extLst>
                </a:gridCol>
                <a:gridCol w="831969">
                  <a:extLst>
                    <a:ext uri="{9D8B030D-6E8A-4147-A177-3AD203B41FA5}">
                      <a16:colId xmlns:a16="http://schemas.microsoft.com/office/drawing/2014/main" val="3878931144"/>
                    </a:ext>
                  </a:extLst>
                </a:gridCol>
                <a:gridCol w="1043066">
                  <a:extLst>
                    <a:ext uri="{9D8B030D-6E8A-4147-A177-3AD203B41FA5}">
                      <a16:colId xmlns:a16="http://schemas.microsoft.com/office/drawing/2014/main" val="1494800996"/>
                    </a:ext>
                  </a:extLst>
                </a:gridCol>
              </a:tblGrid>
              <a:tr h="434013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u="none" strike="noStrike" dirty="0">
                          <a:effectLst/>
                        </a:rPr>
                        <a:t>Auction</a:t>
                      </a:r>
                      <a:endParaRPr lang="pt-BR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u="none" strike="noStrike" dirty="0">
                          <a:effectLst/>
                        </a:rPr>
                        <a:t>Field</a:t>
                      </a:r>
                      <a:endParaRPr lang="pt-BR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u="none" strike="noStrike" dirty="0">
                          <a:effectLst/>
                        </a:rPr>
                        <a:t>Lot</a:t>
                      </a:r>
                      <a:endParaRPr lang="pt-BR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u="none" strike="noStrike" dirty="0">
                          <a:effectLst/>
                        </a:rPr>
                        <a:t>Period (months)</a:t>
                      </a:r>
                      <a:endParaRPr lang="pt-BR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u="none" strike="noStrike" dirty="0">
                          <a:effectLst/>
                        </a:rPr>
                        <a:t>Volume </a:t>
                      </a:r>
                      <a:br>
                        <a:rPr lang="pt-BR" sz="1100" u="none" strike="noStrike" dirty="0">
                          <a:effectLst/>
                        </a:rPr>
                      </a:br>
                      <a:r>
                        <a:rPr lang="pt-BR" sz="1100" u="none" strike="noStrike" dirty="0">
                          <a:effectLst/>
                        </a:rPr>
                        <a:t>(MM bbl)</a:t>
                      </a:r>
                      <a:endParaRPr lang="pt-BR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u="none" strike="noStrike" dirty="0">
                          <a:effectLst/>
                        </a:rPr>
                        <a:t>Total Volume (MM bbl)</a:t>
                      </a:r>
                      <a:endParaRPr lang="pt-BR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847306637"/>
                  </a:ext>
                </a:extLst>
              </a:tr>
              <a:tr h="217007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pt-BR" sz="1100" u="none" strike="noStrike" dirty="0">
                          <a:effectLst/>
                        </a:rPr>
                        <a:t>1st &amp; 2nd</a:t>
                      </a:r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u="none" strike="noStrike" dirty="0">
                          <a:effectLst/>
                        </a:rPr>
                        <a:t>Mero</a:t>
                      </a:r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u="none" strike="noStrike" dirty="0">
                          <a:effectLst/>
                        </a:rPr>
                        <a:t>Lot 1</a:t>
                      </a:r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u="none" strike="noStrike" dirty="0">
                          <a:effectLst/>
                        </a:rPr>
                        <a:t>36</a:t>
                      </a:r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u="none" strike="noStrike" dirty="0">
                          <a:effectLst/>
                        </a:rPr>
                        <a:t>10.60</a:t>
                      </a:r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pt-BR" sz="1100" u="none" strike="noStrike" dirty="0">
                          <a:effectLst/>
                        </a:rPr>
                        <a:t>12.30</a:t>
                      </a:r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852834611"/>
                  </a:ext>
                </a:extLst>
              </a:tr>
              <a:tr h="217007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u="none" strike="noStrike" dirty="0">
                          <a:effectLst/>
                        </a:rPr>
                        <a:t>Tupi</a:t>
                      </a:r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u="none" strike="noStrike" dirty="0">
                          <a:effectLst/>
                        </a:rPr>
                        <a:t>Lot 2</a:t>
                      </a:r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u="none" strike="noStrike" dirty="0">
                          <a:effectLst/>
                        </a:rPr>
                        <a:t>12</a:t>
                      </a:r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u="none" strike="noStrike" dirty="0">
                          <a:effectLst/>
                        </a:rPr>
                        <a:t>1.10</a:t>
                      </a:r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63337181"/>
                  </a:ext>
                </a:extLst>
              </a:tr>
              <a:tr h="217007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u="none" strike="noStrike" dirty="0">
                          <a:effectLst/>
                        </a:rPr>
                        <a:t>Sapinhoá</a:t>
                      </a:r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u="none" strike="noStrike" dirty="0">
                          <a:effectLst/>
                        </a:rPr>
                        <a:t>Lot 3</a:t>
                      </a:r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u="none" strike="noStrike" dirty="0">
                          <a:effectLst/>
                        </a:rPr>
                        <a:t>36</a:t>
                      </a:r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u="none" strike="noStrike" dirty="0">
                          <a:effectLst/>
                        </a:rPr>
                        <a:t>0.60</a:t>
                      </a:r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7627781"/>
                  </a:ext>
                </a:extLst>
              </a:tr>
              <a:tr h="217007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pt-BR" sz="1100" u="none" strike="noStrike" dirty="0">
                          <a:effectLst/>
                        </a:rPr>
                        <a:t>3rd</a:t>
                      </a:r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u="none" strike="noStrike" dirty="0">
                          <a:effectLst/>
                        </a:rPr>
                        <a:t>Búzios</a:t>
                      </a:r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u="none" strike="noStrike" dirty="0">
                          <a:effectLst/>
                        </a:rPr>
                        <a:t>Lot 1</a:t>
                      </a:r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u="none" strike="noStrike" dirty="0">
                          <a:effectLst/>
                        </a:rPr>
                        <a:t>36</a:t>
                      </a:r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u="none" strike="noStrike" dirty="0">
                          <a:effectLst/>
                        </a:rPr>
                        <a:t>6.60</a:t>
                      </a:r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pt-BR" sz="1100" u="none" strike="noStrike" dirty="0">
                          <a:effectLst/>
                        </a:rPr>
                        <a:t>55.70</a:t>
                      </a:r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2628251"/>
                  </a:ext>
                </a:extLst>
              </a:tr>
              <a:tr h="217007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u="none" strike="noStrike" dirty="0">
                          <a:effectLst/>
                        </a:rPr>
                        <a:t>Sapinhoá</a:t>
                      </a:r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u="none" strike="noStrike" dirty="0">
                          <a:effectLst/>
                        </a:rPr>
                        <a:t>Lot 2</a:t>
                      </a:r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u="none" strike="noStrike" dirty="0">
                          <a:effectLst/>
                        </a:rPr>
                        <a:t>60</a:t>
                      </a:r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u="none" strike="noStrike" dirty="0">
                          <a:effectLst/>
                        </a:rPr>
                        <a:t>2.40</a:t>
                      </a:r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93467316"/>
                  </a:ext>
                </a:extLst>
              </a:tr>
              <a:tr h="217007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u="none" strike="noStrike" dirty="0">
                          <a:effectLst/>
                        </a:rPr>
                        <a:t>Tupi</a:t>
                      </a:r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u="none" strike="noStrike" dirty="0">
                          <a:effectLst/>
                        </a:rPr>
                        <a:t>Lot 3</a:t>
                      </a:r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u="none" strike="noStrike" dirty="0">
                          <a:effectLst/>
                        </a:rPr>
                        <a:t>60</a:t>
                      </a:r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u="none" strike="noStrike" dirty="0">
                          <a:effectLst/>
                        </a:rPr>
                        <a:t>3.30</a:t>
                      </a:r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7782504"/>
                  </a:ext>
                </a:extLst>
              </a:tr>
              <a:tr h="217007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u="none" strike="noStrike" dirty="0">
                          <a:effectLst/>
                        </a:rPr>
                        <a:t>Mero</a:t>
                      </a:r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u="none" strike="noStrike" dirty="0">
                          <a:effectLst/>
                        </a:rPr>
                        <a:t>Lot 4</a:t>
                      </a:r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u="none" strike="noStrike" dirty="0">
                          <a:effectLst/>
                        </a:rPr>
                        <a:t>36</a:t>
                      </a:r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u="none" strike="noStrike" dirty="0">
                          <a:effectLst/>
                        </a:rPr>
                        <a:t>43.40</a:t>
                      </a:r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186638"/>
                  </a:ext>
                </a:extLst>
              </a:tr>
              <a:tr h="217007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pt-BR" sz="1100" u="none" strike="noStrike" dirty="0">
                          <a:effectLst/>
                        </a:rPr>
                        <a:t>4th</a:t>
                      </a:r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u="none" strike="noStrike" dirty="0">
                          <a:effectLst/>
                        </a:rPr>
                        <a:t>—</a:t>
                      </a:r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u="none" strike="noStrike" dirty="0">
                          <a:effectLst/>
                        </a:rPr>
                        <a:t>Lot 1</a:t>
                      </a:r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u="none" strike="noStrike" dirty="0">
                          <a:effectLst/>
                        </a:rPr>
                        <a:t>12</a:t>
                      </a:r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u="none" strike="noStrike" dirty="0">
                          <a:effectLst/>
                        </a:rPr>
                        <a:t>12.08</a:t>
                      </a:r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pt-BR" sz="1100" u="none" strike="noStrike" dirty="0">
                          <a:effectLst/>
                        </a:rPr>
                        <a:t>37.72</a:t>
                      </a:r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935860740"/>
                  </a:ext>
                </a:extLst>
              </a:tr>
              <a:tr h="217007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u="none" strike="noStrike" dirty="0">
                          <a:effectLst/>
                        </a:rPr>
                        <a:t>Mero</a:t>
                      </a:r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u="none" strike="noStrike" dirty="0">
                          <a:effectLst/>
                        </a:rPr>
                        <a:t>Lot 2</a:t>
                      </a:r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u="none" strike="noStrike" dirty="0">
                          <a:effectLst/>
                        </a:rPr>
                        <a:t>12</a:t>
                      </a:r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u="none" strike="noStrike" dirty="0">
                          <a:effectLst/>
                        </a:rPr>
                        <a:t>12.08</a:t>
                      </a:r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21139896"/>
                  </a:ext>
                </a:extLst>
              </a:tr>
              <a:tr h="217007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u="none" strike="noStrike" dirty="0">
                          <a:effectLst/>
                        </a:rPr>
                        <a:t>—</a:t>
                      </a:r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u="none" strike="noStrike" dirty="0">
                          <a:effectLst/>
                        </a:rPr>
                        <a:t>Lot 3</a:t>
                      </a:r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u="none" strike="noStrike" dirty="0">
                          <a:effectLst/>
                        </a:rPr>
                        <a:t>12</a:t>
                      </a:r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u="none" strike="noStrike" dirty="0">
                          <a:effectLst/>
                        </a:rPr>
                        <a:t>11.07</a:t>
                      </a:r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0765387"/>
                  </a:ext>
                </a:extLst>
              </a:tr>
              <a:tr h="217007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u="none" strike="noStrike" dirty="0">
                          <a:effectLst/>
                        </a:rPr>
                        <a:t>Búzios</a:t>
                      </a:r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u="none" strike="noStrike" dirty="0">
                          <a:effectLst/>
                        </a:rPr>
                        <a:t>Lot 4</a:t>
                      </a:r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u="none" strike="noStrike" dirty="0">
                          <a:effectLst/>
                        </a:rPr>
                        <a:t>12</a:t>
                      </a:r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u="none" strike="noStrike" dirty="0">
                          <a:effectLst/>
                        </a:rPr>
                        <a:t>2.50</a:t>
                      </a:r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81704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514751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2" descr="News Icon - Free Download Crime &amp; Security Icons | IconScout">
            <a:extLst>
              <a:ext uri="{FF2B5EF4-FFF2-40B4-BE49-F238E27FC236}">
                <a16:creationId xmlns:a16="http://schemas.microsoft.com/office/drawing/2014/main" id="{23AC92F5-0277-4F06-BACF-CA54CA12BF4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EB9412CE-652E-4AB5-A10D-6580A9DE44D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"/>
          <a:stretch/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sp>
        <p:nvSpPr>
          <p:cNvPr id="11" name="AutoShape 4" descr="News Icon - Free Download Crime &amp; Security Icons | IconScout">
            <a:extLst>
              <a:ext uri="{FF2B5EF4-FFF2-40B4-BE49-F238E27FC236}">
                <a16:creationId xmlns:a16="http://schemas.microsoft.com/office/drawing/2014/main" id="{A7D6C13B-1FD7-48A1-A3A7-D6AAB286C3D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sp>
        <p:nvSpPr>
          <p:cNvPr id="12" name="AutoShape 6" descr="Top Secret Icon - Free Download Crime &amp; Security Icons | IconScout">
            <a:extLst>
              <a:ext uri="{FF2B5EF4-FFF2-40B4-BE49-F238E27FC236}">
                <a16:creationId xmlns:a16="http://schemas.microsoft.com/office/drawing/2014/main" id="{80FEA133-6AC8-49FA-B2E3-9CEF39B11C1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pic>
        <p:nvPicPr>
          <p:cNvPr id="5128" name="Picture 8" descr="secret key Vector Icons free download in SVG, PNG Format">
            <a:extLst>
              <a:ext uri="{FF2B5EF4-FFF2-40B4-BE49-F238E27FC236}">
                <a16:creationId xmlns:a16="http://schemas.microsoft.com/office/drawing/2014/main" id="{EBFE7B3C-9B01-4529-9AF2-561D471C15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biLevel thresh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22" y="62144"/>
            <a:ext cx="426128" cy="426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93189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tângulo: Cantos Arredondados 33">
            <a:extLst>
              <a:ext uri="{FF2B5EF4-FFF2-40B4-BE49-F238E27FC236}">
                <a16:creationId xmlns:a16="http://schemas.microsoft.com/office/drawing/2014/main" id="{2AF0D8E9-597F-46BF-B06A-50BB4CCE22EF}"/>
              </a:ext>
            </a:extLst>
          </p:cNvPr>
          <p:cNvSpPr/>
          <p:nvPr/>
        </p:nvSpPr>
        <p:spPr>
          <a:xfrm>
            <a:off x="263371" y="1722267"/>
            <a:ext cx="11665258" cy="4234649"/>
          </a:xfrm>
          <a:prstGeom prst="roundRect">
            <a:avLst>
              <a:gd name="adj" fmla="val 10355"/>
            </a:avLst>
          </a:prstGeom>
          <a:solidFill>
            <a:srgbClr val="086672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899A16B2-584A-6E8E-26BE-6BFAB06DF9FB}"/>
              </a:ext>
            </a:extLst>
          </p:cNvPr>
          <p:cNvSpPr/>
          <p:nvPr/>
        </p:nvSpPr>
        <p:spPr>
          <a:xfrm>
            <a:off x="2149311" y="-202677"/>
            <a:ext cx="1046376" cy="45719"/>
          </a:xfrm>
          <a:prstGeom prst="rect">
            <a:avLst/>
          </a:prstGeom>
          <a:solidFill>
            <a:srgbClr val="002F4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3A44DE98-B23E-9CC1-D189-89A6DC01BD05}"/>
              </a:ext>
            </a:extLst>
          </p:cNvPr>
          <p:cNvSpPr/>
          <p:nvPr/>
        </p:nvSpPr>
        <p:spPr>
          <a:xfrm>
            <a:off x="3506770" y="-202677"/>
            <a:ext cx="1046376" cy="45719"/>
          </a:xfrm>
          <a:prstGeom prst="rect">
            <a:avLst/>
          </a:prstGeom>
          <a:solidFill>
            <a:srgbClr val="2C427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FEFCEBF6-C427-7293-B949-048FAD6103F3}"/>
              </a:ext>
            </a:extLst>
          </p:cNvPr>
          <p:cNvSpPr/>
          <p:nvPr/>
        </p:nvSpPr>
        <p:spPr>
          <a:xfrm>
            <a:off x="4864230" y="-202677"/>
            <a:ext cx="1046376" cy="45719"/>
          </a:xfrm>
          <a:prstGeom prst="rect">
            <a:avLst/>
          </a:prstGeom>
          <a:solidFill>
            <a:srgbClr val="0081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F4C54B68-EF0E-FA44-F5BA-DFBF7752B05E}"/>
              </a:ext>
            </a:extLst>
          </p:cNvPr>
          <p:cNvSpPr/>
          <p:nvPr/>
        </p:nvSpPr>
        <p:spPr>
          <a:xfrm>
            <a:off x="6221690" y="-202677"/>
            <a:ext cx="1046376" cy="45719"/>
          </a:xfrm>
          <a:prstGeom prst="rect">
            <a:avLst/>
          </a:prstGeom>
          <a:solidFill>
            <a:srgbClr val="00999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B75F4B7F-D33A-E230-10EC-336B7AEC4035}"/>
              </a:ext>
            </a:extLst>
          </p:cNvPr>
          <p:cNvSpPr/>
          <p:nvPr/>
        </p:nvSpPr>
        <p:spPr>
          <a:xfrm>
            <a:off x="7598003" y="-202677"/>
            <a:ext cx="1046376" cy="45719"/>
          </a:xfrm>
          <a:prstGeom prst="rect">
            <a:avLst/>
          </a:prstGeom>
          <a:solidFill>
            <a:srgbClr val="5CA55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68C7BF97-B395-038B-3148-0D796828E055}"/>
              </a:ext>
            </a:extLst>
          </p:cNvPr>
          <p:cNvSpPr/>
          <p:nvPr/>
        </p:nvSpPr>
        <p:spPr>
          <a:xfrm>
            <a:off x="8974316" y="-202677"/>
            <a:ext cx="1046376" cy="45719"/>
          </a:xfrm>
          <a:prstGeom prst="rect">
            <a:avLst/>
          </a:prstGeom>
          <a:solidFill>
            <a:srgbClr val="F4D20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5C6123E2-5DCD-ABBD-429A-5BC7BF262E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351" y="509583"/>
            <a:ext cx="9100430" cy="640765"/>
          </a:xfrm>
        </p:spPr>
        <p:txBody>
          <a:bodyPr>
            <a:normAutofit fontScale="90000"/>
          </a:bodyPr>
          <a:lstStyle/>
          <a:p>
            <a:r>
              <a:rPr lang="en-US" dirty="0"/>
              <a:t>5th PPSA Oil Tender</a:t>
            </a:r>
            <a:br>
              <a:rPr lang="en-US" dirty="0"/>
            </a:br>
            <a:r>
              <a:rPr lang="en-US" sz="1800" dirty="0"/>
              <a:t>June 26, 2025 - at B3 São Paulo</a:t>
            </a:r>
            <a:endParaRPr lang="pt-BR" dirty="0"/>
          </a:p>
        </p:txBody>
      </p:sp>
      <p:graphicFrame>
        <p:nvGraphicFramePr>
          <p:cNvPr id="3" name="Tabela 2">
            <a:extLst>
              <a:ext uri="{FF2B5EF4-FFF2-40B4-BE49-F238E27FC236}">
                <a16:creationId xmlns:a16="http://schemas.microsoft.com/office/drawing/2014/main" id="{97407EF3-A92B-43D2-8E64-DE8AB2FD1EA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9163697"/>
              </p:ext>
            </p:extLst>
          </p:nvPr>
        </p:nvGraphicFramePr>
        <p:xfrm>
          <a:off x="495939" y="1816888"/>
          <a:ext cx="11284072" cy="4045601"/>
        </p:xfrm>
        <a:graphic>
          <a:graphicData uri="http://schemas.openxmlformats.org/drawingml/2006/table">
            <a:tbl>
              <a:tblPr firstRow="1" lastRow="1">
                <a:tableStyleId>{073A0DAA-6AF3-43AB-8588-CEC1D06C72B9}</a:tableStyleId>
              </a:tblPr>
              <a:tblGrid>
                <a:gridCol w="1131245">
                  <a:extLst>
                    <a:ext uri="{9D8B030D-6E8A-4147-A177-3AD203B41FA5}">
                      <a16:colId xmlns:a16="http://schemas.microsoft.com/office/drawing/2014/main" val="2018637527"/>
                    </a:ext>
                  </a:extLst>
                </a:gridCol>
                <a:gridCol w="1955991">
                  <a:extLst>
                    <a:ext uri="{9D8B030D-6E8A-4147-A177-3AD203B41FA5}">
                      <a16:colId xmlns:a16="http://schemas.microsoft.com/office/drawing/2014/main" val="1105771967"/>
                    </a:ext>
                  </a:extLst>
                </a:gridCol>
                <a:gridCol w="1517455">
                  <a:extLst>
                    <a:ext uri="{9D8B030D-6E8A-4147-A177-3AD203B41FA5}">
                      <a16:colId xmlns:a16="http://schemas.microsoft.com/office/drawing/2014/main" val="686458106"/>
                    </a:ext>
                  </a:extLst>
                </a:gridCol>
                <a:gridCol w="1520726">
                  <a:extLst>
                    <a:ext uri="{9D8B030D-6E8A-4147-A177-3AD203B41FA5}">
                      <a16:colId xmlns:a16="http://schemas.microsoft.com/office/drawing/2014/main" val="3564807784"/>
                    </a:ext>
                  </a:extLst>
                </a:gridCol>
                <a:gridCol w="1635433">
                  <a:extLst>
                    <a:ext uri="{9D8B030D-6E8A-4147-A177-3AD203B41FA5}">
                      <a16:colId xmlns:a16="http://schemas.microsoft.com/office/drawing/2014/main" val="3806694700"/>
                    </a:ext>
                  </a:extLst>
                </a:gridCol>
                <a:gridCol w="1732570">
                  <a:extLst>
                    <a:ext uri="{9D8B030D-6E8A-4147-A177-3AD203B41FA5}">
                      <a16:colId xmlns:a16="http://schemas.microsoft.com/office/drawing/2014/main" val="3085415294"/>
                    </a:ext>
                  </a:extLst>
                </a:gridCol>
                <a:gridCol w="1790652">
                  <a:extLst>
                    <a:ext uri="{9D8B030D-6E8A-4147-A177-3AD203B41FA5}">
                      <a16:colId xmlns:a16="http://schemas.microsoft.com/office/drawing/2014/main" val="1774262700"/>
                    </a:ext>
                  </a:extLst>
                </a:gridCol>
              </a:tblGrid>
              <a:tr h="1207151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u="none" strike="noStrike" dirty="0">
                          <a:effectLst/>
                        </a:rPr>
                        <a:t>LOT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866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66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66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66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667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u="none" strike="noStrike" dirty="0">
                          <a:effectLst/>
                        </a:rPr>
                        <a:t>LOT OIL/FPSO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866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66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66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66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667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Volume to be loaded in 2025 </a:t>
                      </a:r>
                      <a:r>
                        <a:rPr lang="en-US" sz="1100" u="none" strike="noStrike" dirty="0">
                          <a:effectLst/>
                        </a:rPr>
                        <a:t>(thousand barrels)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866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66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66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66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667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Volume to be loaded between 2026 and Feb/27 </a:t>
                      </a:r>
                      <a:br>
                        <a:rPr lang="en-US" sz="1600" u="none" strike="noStrike" dirty="0">
                          <a:effectLst/>
                        </a:rPr>
                      </a:br>
                      <a:r>
                        <a:rPr lang="en-US" sz="1100" u="none" strike="noStrike" dirty="0">
                          <a:effectLst/>
                        </a:rPr>
                        <a:t> (thousand barrels)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866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66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66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66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667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Total volume in</a:t>
                      </a:r>
                      <a:br>
                        <a:rPr lang="en-US" sz="1600" u="none" strike="noStrike" dirty="0">
                          <a:effectLst/>
                        </a:rPr>
                      </a:br>
                      <a:r>
                        <a:rPr lang="en-US" sz="1600" u="none" strike="noStrike" dirty="0">
                          <a:effectLst/>
                        </a:rPr>
                        <a:t> </a:t>
                      </a:r>
                      <a:r>
                        <a:rPr lang="en-US" sz="1100" u="none" strike="noStrike" dirty="0">
                          <a:effectLst/>
                        </a:rPr>
                        <a:t>(thousand barrels) </a:t>
                      </a:r>
                      <a:r>
                        <a:rPr lang="en-US" sz="1050" u="none" strike="noStrike" dirty="0">
                          <a:effectLst/>
                        </a:rPr>
                        <a:t>7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866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66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66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66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667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Final loading </a:t>
                      </a:r>
                      <a:br>
                        <a:rPr lang="en-US" sz="1600" u="none" strike="noStrike" dirty="0">
                          <a:effectLst/>
                        </a:rPr>
                      </a:br>
                      <a:r>
                        <a:rPr lang="en-US" sz="1600" u="none" strike="noStrike" dirty="0">
                          <a:effectLst/>
                        </a:rPr>
                        <a:t>programs issued in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866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66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66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66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667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u="none" strike="noStrike" dirty="0">
                          <a:effectLst/>
                        </a:rPr>
                        <a:t>Loading in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866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66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66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66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667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2860015"/>
                  </a:ext>
                </a:extLst>
              </a:tr>
              <a:tr h="270731"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u="none" strike="noStrike" dirty="0">
                          <a:effectLst/>
                        </a:rPr>
                        <a:t>1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866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66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66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66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600" u="none" strike="noStrike" dirty="0">
                          <a:effectLst/>
                        </a:rPr>
                        <a:t>Mero/Guanabara¹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866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66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66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66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1800" u="none" strike="noStrike" dirty="0">
                          <a:effectLst/>
                        </a:rPr>
                        <a:t> 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866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66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66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66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1800" u="none" strike="noStrike" dirty="0">
                          <a:effectLst/>
                        </a:rPr>
                        <a:t>14.000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866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66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66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66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1800" u="none" strike="noStrike" dirty="0">
                          <a:effectLst/>
                        </a:rPr>
                        <a:t>14.000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866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66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66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66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1600" u="none" strike="noStrike" dirty="0">
                          <a:effectLst/>
                        </a:rPr>
                        <a:t>Jan a Dec/26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866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66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66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66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1600" u="none" strike="noStrike" dirty="0">
                          <a:effectLst/>
                        </a:rPr>
                        <a:t>Mar/26 a Fev/27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866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66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66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66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75577195"/>
                  </a:ext>
                </a:extLst>
              </a:tr>
              <a:tr h="270731"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u="none" strike="noStrike" dirty="0">
                          <a:effectLst/>
                        </a:rPr>
                        <a:t>2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866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66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66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66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600" u="none" strike="noStrike" dirty="0">
                          <a:effectLst/>
                        </a:rPr>
                        <a:t>Mero/Sepetiba¹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866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66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66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66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1800" u="none" strike="noStrike" dirty="0">
                          <a:effectLst/>
                        </a:rPr>
                        <a:t> 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866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66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66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66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1800" u="none" strike="noStrike" dirty="0">
                          <a:effectLst/>
                        </a:rPr>
                        <a:t>14.000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866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66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66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66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1800" u="none" strike="noStrike" dirty="0">
                          <a:effectLst/>
                        </a:rPr>
                        <a:t>14.000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866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66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66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66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1600" u="none" strike="noStrike" dirty="0">
                          <a:effectLst/>
                        </a:rPr>
                        <a:t>Jan a Dec/26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866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66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66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66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1600" u="none" strike="noStrike" dirty="0">
                          <a:effectLst/>
                        </a:rPr>
                        <a:t>Mar/26 a Fev/27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866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66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66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66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55589841"/>
                  </a:ext>
                </a:extLst>
              </a:tr>
              <a:tr h="270731"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u="none" strike="noStrike" dirty="0">
                          <a:effectLst/>
                        </a:rPr>
                        <a:t>3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866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66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66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66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600" u="none" strike="noStrike" dirty="0">
                          <a:effectLst/>
                        </a:rPr>
                        <a:t>Mero D. de Caxias¹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866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66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66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66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1800" u="none" strike="noStrike" dirty="0">
                          <a:effectLst/>
                        </a:rPr>
                        <a:t> 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866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66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66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66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1800" u="none" strike="noStrike" dirty="0">
                          <a:effectLst/>
                        </a:rPr>
                        <a:t>14.000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866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66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66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66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1800" u="none" strike="noStrike" dirty="0">
                          <a:effectLst/>
                        </a:rPr>
                        <a:t>14.000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866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66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66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66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1600" u="none" strike="noStrike" dirty="0">
                          <a:effectLst/>
                        </a:rPr>
                        <a:t>Jan a Dec/26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866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66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66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66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1600" u="none" strike="noStrike" dirty="0">
                          <a:effectLst/>
                        </a:rPr>
                        <a:t>Mar/26 a Fev/27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866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66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66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66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57256639"/>
                  </a:ext>
                </a:extLst>
              </a:tr>
              <a:tr h="270731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t-BR" sz="1600" b="1" u="none" strike="noStrike" dirty="0">
                          <a:effectLst/>
                        </a:rPr>
                        <a:t>4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866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66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66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66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2">
                  <a:txBody>
                    <a:bodyPr/>
                    <a:lstStyle/>
                    <a:p>
                      <a:pPr algn="l" fontAlgn="t"/>
                      <a:r>
                        <a:rPr lang="pt-BR" sz="1600" u="none" strike="noStrike" dirty="0">
                          <a:effectLst/>
                        </a:rPr>
                        <a:t>Mero/Alex. Gusmão² </a:t>
                      </a:r>
                      <a:br>
                        <a:rPr lang="pt-BR" sz="1600" u="none" strike="noStrike" dirty="0">
                          <a:effectLst/>
                        </a:rPr>
                      </a:br>
                      <a:r>
                        <a:rPr lang="pt-BR" sz="1600" u="none" strike="noStrike" dirty="0">
                          <a:effectLst/>
                        </a:rPr>
                        <a:t>and Mero/FR³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866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66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66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66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1800" u="none" strike="noStrike" dirty="0">
                          <a:effectLst/>
                        </a:rPr>
                        <a:t>1.500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866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66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66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66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1800" u="none" strike="noStrike" dirty="0">
                          <a:effectLst/>
                        </a:rPr>
                        <a:t>13.500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866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66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66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66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1800" u="none" strike="noStrike" dirty="0">
                          <a:effectLst/>
                        </a:rPr>
                        <a:t>15.000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866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66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66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66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1600" u="none" strike="noStrike" dirty="0">
                          <a:effectLst/>
                        </a:rPr>
                        <a:t>Jul/25 a Dec/26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866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66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66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66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u="none" strike="noStrike" dirty="0">
                          <a:effectLst/>
                        </a:rPr>
                        <a:t>Sep/25 a Fev/27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866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66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66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66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64797067"/>
                  </a:ext>
                </a:extLst>
              </a:tr>
              <a:tr h="270731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l" fontAlgn="b"/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1800" u="none" strike="noStrike" dirty="0">
                          <a:effectLst/>
                        </a:rPr>
                        <a:t> 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866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66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66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66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1800" u="none" strike="noStrike" dirty="0">
                          <a:effectLst/>
                        </a:rPr>
                        <a:t>2.500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866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66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66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66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1800" u="none" strike="noStrike" dirty="0">
                          <a:effectLst/>
                        </a:rPr>
                        <a:t>2.500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866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66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66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66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1600" u="none" strike="noStrike" dirty="0">
                          <a:effectLst/>
                        </a:rPr>
                        <a:t>Jan a Dec/26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866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66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66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66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1600" u="none" strike="noStrike" dirty="0">
                          <a:effectLst/>
                        </a:rPr>
                        <a:t>Feb/26 a Fev/27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866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66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66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66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66853545"/>
                  </a:ext>
                </a:extLst>
              </a:tr>
              <a:tr h="270731"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u="none" strike="noStrike" dirty="0">
                          <a:effectLst/>
                        </a:rPr>
                        <a:t>5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866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66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66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66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600" u="none" strike="noStrike" dirty="0">
                          <a:effectLst/>
                        </a:rPr>
                        <a:t>Búzios³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866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66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66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66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1800" u="none" strike="noStrike" dirty="0">
                          <a:effectLst/>
                        </a:rPr>
                        <a:t> 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866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66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66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66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1800" u="none" strike="noStrike" dirty="0">
                          <a:effectLst/>
                        </a:rPr>
                        <a:t>3.500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866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66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66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66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1800" u="none" strike="noStrike" dirty="0">
                          <a:effectLst/>
                        </a:rPr>
                        <a:t>3.500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866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66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66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66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1600" u="none" strike="noStrike" dirty="0">
                          <a:effectLst/>
                        </a:rPr>
                        <a:t>Jan a Dec/26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866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66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66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66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1600" u="none" strike="noStrike" dirty="0">
                          <a:effectLst/>
                        </a:rPr>
                        <a:t>Mar/26 a Fev/27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866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66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66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66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55361329"/>
                  </a:ext>
                </a:extLst>
              </a:tr>
              <a:tr h="270731"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u="none" strike="noStrike" dirty="0">
                          <a:effectLst/>
                        </a:rPr>
                        <a:t>6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866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66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66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66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600" u="none" strike="noStrike" dirty="0">
                          <a:effectLst/>
                        </a:rPr>
                        <a:t>Itapu⁴ 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866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66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66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66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1800" u="none" strike="noStrike" dirty="0">
                          <a:effectLst/>
                        </a:rPr>
                        <a:t>1.500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866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66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66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66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1800" u="none" strike="noStrike" dirty="0">
                          <a:effectLst/>
                        </a:rPr>
                        <a:t>5.000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866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66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66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66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1800" u="none" strike="noStrike" dirty="0">
                          <a:effectLst/>
                        </a:rPr>
                        <a:t>6.500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866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66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66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66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1600" u="none" strike="noStrike" dirty="0">
                          <a:effectLst/>
                        </a:rPr>
                        <a:t>Jul/25 a Dec/26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866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66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66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66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u="none" strike="noStrike" dirty="0">
                          <a:effectLst/>
                        </a:rPr>
                        <a:t>Sep/25 a Fev/27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866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66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66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66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46407256"/>
                  </a:ext>
                </a:extLst>
              </a:tr>
              <a:tr h="270731"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u="none" strike="noStrike" dirty="0">
                          <a:effectLst/>
                        </a:rPr>
                        <a:t>7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866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66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66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66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600" u="none" strike="noStrike" dirty="0">
                          <a:effectLst/>
                        </a:rPr>
                        <a:t>Sépia⁵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866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66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66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66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1800" u="none" strike="noStrike" dirty="0">
                          <a:effectLst/>
                        </a:rPr>
                        <a:t>3.000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866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66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66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66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1800" u="none" strike="noStrike" dirty="0">
                          <a:effectLst/>
                        </a:rPr>
                        <a:t>2.000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866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66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66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66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1800" u="none" strike="noStrike" dirty="0">
                          <a:effectLst/>
                        </a:rPr>
                        <a:t>5.000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866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66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66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66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1600" u="none" strike="noStrike" dirty="0">
                          <a:effectLst/>
                        </a:rPr>
                        <a:t>Jul/25 a Dec/26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866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66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66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66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u="none" strike="noStrike" dirty="0">
                          <a:effectLst/>
                        </a:rPr>
                        <a:t>Sep/25 a Fev/27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866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66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66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66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41473791"/>
                  </a:ext>
                </a:extLst>
              </a:tr>
              <a:tr h="270731"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u="none" strike="noStrike" dirty="0">
                          <a:effectLst/>
                        </a:rPr>
                        <a:t>8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866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66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66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66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600" u="none" strike="noStrike" dirty="0">
                          <a:effectLst/>
                        </a:rPr>
                        <a:t>Bacalhau⁶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866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66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66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66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1800" u="none" strike="noStrike" dirty="0">
                          <a:effectLst/>
                        </a:rPr>
                        <a:t>1.000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866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66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66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66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1800" u="none" strike="noStrike" dirty="0">
                          <a:effectLst/>
                        </a:rPr>
                        <a:t>3.000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866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66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66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66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1800" u="none" strike="noStrike" dirty="0">
                          <a:effectLst/>
                        </a:rPr>
                        <a:t>4.000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866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66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66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66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1600" u="none" strike="noStrike" dirty="0">
                          <a:effectLst/>
                        </a:rPr>
                        <a:t>Jul/25 a Mar/26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866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66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66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66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1600" u="none" strike="noStrike" dirty="0">
                          <a:effectLst/>
                        </a:rPr>
                        <a:t>Sep/25 a May/26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866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66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66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66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890502163"/>
                  </a:ext>
                </a:extLst>
              </a:tr>
              <a:tr h="281387">
                <a:tc>
                  <a:txBody>
                    <a:bodyPr/>
                    <a:lstStyle/>
                    <a:p>
                      <a:pPr algn="l" fontAlgn="b"/>
                      <a:r>
                        <a:rPr lang="pt-BR" sz="1800" u="none" strike="noStrike" dirty="0">
                          <a:effectLst/>
                        </a:rPr>
                        <a:t> 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866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66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66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66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667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800" u="none" strike="noStrike" dirty="0">
                          <a:effectLst/>
                        </a:rPr>
                        <a:t>TOTAL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866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66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66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66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667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u="none" strike="noStrike" dirty="0">
                          <a:effectLst/>
                        </a:rPr>
                        <a:t>7.000</a:t>
                      </a:r>
                      <a:endParaRPr lang="pt-BR" sz="1800" b="1" i="0" u="none" strike="noStrike" dirty="0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866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66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66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66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667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u="none" strike="noStrike" dirty="0">
                          <a:effectLst/>
                        </a:rPr>
                        <a:t>71.500</a:t>
                      </a:r>
                      <a:endParaRPr lang="pt-BR" sz="1800" b="1" i="0" u="none" strike="noStrike" dirty="0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866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66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66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66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667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u="none" strike="noStrike" dirty="0">
                          <a:effectLst/>
                        </a:rPr>
                        <a:t>78.500</a:t>
                      </a:r>
                      <a:endParaRPr lang="pt-BR" sz="1800" b="1" i="0" u="none" strike="noStrike" dirty="0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866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66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66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66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667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u="none" strike="noStrike" dirty="0">
                          <a:effectLst/>
                        </a:rPr>
                        <a:t> </a:t>
                      </a:r>
                      <a:endParaRPr lang="pt-BR" sz="1800" b="1" i="0" u="none" strike="noStrike" dirty="0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866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66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66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66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667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u="none" strike="noStrike" dirty="0">
                          <a:effectLst/>
                        </a:rPr>
                        <a:t> </a:t>
                      </a:r>
                      <a:endParaRPr lang="pt-BR" sz="1800" b="1" i="0" u="none" strike="noStrike" dirty="0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866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66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66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66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667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246834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15191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>
            <a:extLst>
              <a:ext uri="{FF2B5EF4-FFF2-40B4-BE49-F238E27FC236}">
                <a16:creationId xmlns:a16="http://schemas.microsoft.com/office/drawing/2014/main" id="{899A16B2-584A-6E8E-26BE-6BFAB06DF9FB}"/>
              </a:ext>
            </a:extLst>
          </p:cNvPr>
          <p:cNvSpPr/>
          <p:nvPr/>
        </p:nvSpPr>
        <p:spPr>
          <a:xfrm>
            <a:off x="2149311" y="-202677"/>
            <a:ext cx="1046376" cy="45719"/>
          </a:xfrm>
          <a:prstGeom prst="rect">
            <a:avLst/>
          </a:prstGeom>
          <a:solidFill>
            <a:srgbClr val="002F4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3A44DE98-B23E-9CC1-D189-89A6DC01BD05}"/>
              </a:ext>
            </a:extLst>
          </p:cNvPr>
          <p:cNvSpPr/>
          <p:nvPr/>
        </p:nvSpPr>
        <p:spPr>
          <a:xfrm>
            <a:off x="3506770" y="-202677"/>
            <a:ext cx="1046376" cy="45719"/>
          </a:xfrm>
          <a:prstGeom prst="rect">
            <a:avLst/>
          </a:prstGeom>
          <a:solidFill>
            <a:srgbClr val="2C427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FEFCEBF6-C427-7293-B949-048FAD6103F3}"/>
              </a:ext>
            </a:extLst>
          </p:cNvPr>
          <p:cNvSpPr/>
          <p:nvPr/>
        </p:nvSpPr>
        <p:spPr>
          <a:xfrm>
            <a:off x="4864230" y="-202677"/>
            <a:ext cx="1046376" cy="45719"/>
          </a:xfrm>
          <a:prstGeom prst="rect">
            <a:avLst/>
          </a:prstGeom>
          <a:solidFill>
            <a:srgbClr val="0081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F4C54B68-EF0E-FA44-F5BA-DFBF7752B05E}"/>
              </a:ext>
            </a:extLst>
          </p:cNvPr>
          <p:cNvSpPr/>
          <p:nvPr/>
        </p:nvSpPr>
        <p:spPr>
          <a:xfrm>
            <a:off x="6221690" y="-202677"/>
            <a:ext cx="1046376" cy="45719"/>
          </a:xfrm>
          <a:prstGeom prst="rect">
            <a:avLst/>
          </a:prstGeom>
          <a:solidFill>
            <a:srgbClr val="00999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B75F4B7F-D33A-E230-10EC-336B7AEC4035}"/>
              </a:ext>
            </a:extLst>
          </p:cNvPr>
          <p:cNvSpPr/>
          <p:nvPr/>
        </p:nvSpPr>
        <p:spPr>
          <a:xfrm>
            <a:off x="7598003" y="-202677"/>
            <a:ext cx="1046376" cy="45719"/>
          </a:xfrm>
          <a:prstGeom prst="rect">
            <a:avLst/>
          </a:prstGeom>
          <a:solidFill>
            <a:srgbClr val="5CA55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68C7BF97-B395-038B-3148-0D796828E055}"/>
              </a:ext>
            </a:extLst>
          </p:cNvPr>
          <p:cNvSpPr/>
          <p:nvPr/>
        </p:nvSpPr>
        <p:spPr>
          <a:xfrm>
            <a:off x="8974316" y="-202677"/>
            <a:ext cx="1046376" cy="45719"/>
          </a:xfrm>
          <a:prstGeom prst="rect">
            <a:avLst/>
          </a:prstGeom>
          <a:solidFill>
            <a:srgbClr val="F4D20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5C6123E2-5DCD-ABBD-429A-5BC7BF262E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351" y="509583"/>
            <a:ext cx="9100430" cy="640765"/>
          </a:xfrm>
        </p:spPr>
        <p:txBody>
          <a:bodyPr>
            <a:normAutofit/>
          </a:bodyPr>
          <a:lstStyle/>
          <a:p>
            <a:r>
              <a:rPr lang="en-US" dirty="0"/>
              <a:t>5th PPSA Oil Tender</a:t>
            </a:r>
            <a:endParaRPr lang="pt-BR" dirty="0"/>
          </a:p>
        </p:txBody>
      </p:sp>
      <p:sp>
        <p:nvSpPr>
          <p:cNvPr id="18" name="Retângulo: Cantos Arredondados 17">
            <a:extLst>
              <a:ext uri="{FF2B5EF4-FFF2-40B4-BE49-F238E27FC236}">
                <a16:creationId xmlns:a16="http://schemas.microsoft.com/office/drawing/2014/main" id="{006CB990-2895-4F03-BE5C-6241D2E7E519}"/>
              </a:ext>
            </a:extLst>
          </p:cNvPr>
          <p:cNvSpPr/>
          <p:nvPr/>
        </p:nvSpPr>
        <p:spPr>
          <a:xfrm>
            <a:off x="596970" y="1636561"/>
            <a:ext cx="11201453" cy="4888525"/>
          </a:xfrm>
          <a:prstGeom prst="roundRect">
            <a:avLst>
              <a:gd name="adj" fmla="val 10355"/>
            </a:avLst>
          </a:prstGeom>
          <a:solidFill>
            <a:srgbClr val="EDF1F3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sz="2000" dirty="0"/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9861F3B4-B700-4AB4-9B1F-5CEFBEEAF34E}"/>
              </a:ext>
            </a:extLst>
          </p:cNvPr>
          <p:cNvSpPr txBox="1"/>
          <p:nvPr/>
        </p:nvSpPr>
        <p:spPr>
          <a:xfrm>
            <a:off x="2404121" y="2057910"/>
            <a:ext cx="62402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Remarks about sales volumes</a:t>
            </a:r>
            <a:endParaRPr lang="pt-BR" sz="2000" b="1" dirty="0"/>
          </a:p>
        </p:txBody>
      </p:sp>
      <p:pic>
        <p:nvPicPr>
          <p:cNvPr id="23" name="Gráfico 22">
            <a:extLst>
              <a:ext uri="{FF2B5EF4-FFF2-40B4-BE49-F238E27FC236}">
                <a16:creationId xmlns:a16="http://schemas.microsoft.com/office/drawing/2014/main" id="{699E2C33-42CC-4ACB-8F9E-3CE12D79B1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3065" y="1844080"/>
            <a:ext cx="849534" cy="1158456"/>
          </a:xfrm>
          <a:prstGeom prst="rect">
            <a:avLst/>
          </a:prstGeom>
        </p:spPr>
      </p:pic>
      <p:cxnSp>
        <p:nvCxnSpPr>
          <p:cNvPr id="31" name="Conector reto 30">
            <a:extLst>
              <a:ext uri="{FF2B5EF4-FFF2-40B4-BE49-F238E27FC236}">
                <a16:creationId xmlns:a16="http://schemas.microsoft.com/office/drawing/2014/main" id="{7234E025-6E37-4C2C-858D-8399A3CF1E45}"/>
              </a:ext>
            </a:extLst>
          </p:cNvPr>
          <p:cNvCxnSpPr>
            <a:cxnSpLocks/>
          </p:cNvCxnSpPr>
          <p:nvPr/>
        </p:nvCxnSpPr>
        <p:spPr>
          <a:xfrm>
            <a:off x="2438694" y="2514225"/>
            <a:ext cx="6048000" cy="0"/>
          </a:xfrm>
          <a:prstGeom prst="line">
            <a:avLst/>
          </a:prstGeom>
          <a:ln w="38100">
            <a:solidFill>
              <a:srgbClr val="5CA5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tângulo 42">
            <a:extLst>
              <a:ext uri="{FF2B5EF4-FFF2-40B4-BE49-F238E27FC236}">
                <a16:creationId xmlns:a16="http://schemas.microsoft.com/office/drawing/2014/main" id="{EFDFA0B1-C4F1-4848-810D-E3AE6D93123A}"/>
              </a:ext>
            </a:extLst>
          </p:cNvPr>
          <p:cNvSpPr/>
          <p:nvPr/>
        </p:nvSpPr>
        <p:spPr>
          <a:xfrm>
            <a:off x="1211655" y="3205399"/>
            <a:ext cx="10980345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pt-BR" sz="1600" dirty="0"/>
              <a:t>¹ </a:t>
            </a:r>
            <a:r>
              <a:rPr lang="pt-BR" sz="1600" dirty="0" err="1"/>
              <a:t>Mostly</a:t>
            </a:r>
            <a:r>
              <a:rPr lang="pt-BR" sz="1600" dirty="0"/>
              <a:t> </a:t>
            </a:r>
            <a:r>
              <a:rPr lang="pt-BR" sz="1600" dirty="0" err="1"/>
              <a:t>one</a:t>
            </a:r>
            <a:r>
              <a:rPr lang="pt-BR" sz="1600" dirty="0"/>
              <a:t> </a:t>
            </a:r>
            <a:r>
              <a:rPr lang="pt-BR" sz="1600" dirty="0" err="1"/>
              <a:t>million</a:t>
            </a:r>
            <a:r>
              <a:rPr lang="pt-BR" sz="1600" dirty="0"/>
              <a:t> </a:t>
            </a:r>
            <a:r>
              <a:rPr lang="pt-BR" sz="1600" dirty="0" err="1"/>
              <a:t>barrel</a:t>
            </a:r>
            <a:r>
              <a:rPr lang="pt-BR" sz="1600" dirty="0"/>
              <a:t> </a:t>
            </a:r>
            <a:r>
              <a:rPr lang="pt-BR" sz="1600" dirty="0" err="1"/>
              <a:t>shipments</a:t>
            </a:r>
            <a:r>
              <a:rPr lang="pt-BR" sz="1600" dirty="0"/>
              <a:t>.</a:t>
            </a:r>
          </a:p>
          <a:p>
            <a:pPr>
              <a:spcAft>
                <a:spcPts val="1200"/>
              </a:spcAft>
            </a:pPr>
            <a:r>
              <a:rPr lang="pt-BR" sz="1600" dirty="0"/>
              <a:t>² </a:t>
            </a:r>
            <a:r>
              <a:rPr lang="pt-BR" sz="1600" dirty="0" err="1"/>
              <a:t>First</a:t>
            </a:r>
            <a:r>
              <a:rPr lang="pt-BR" sz="1600" dirty="0"/>
              <a:t> four Alexandre de Gusmão FPSO </a:t>
            </a:r>
            <a:r>
              <a:rPr lang="pt-BR" sz="1600" dirty="0" err="1"/>
              <a:t>sales</a:t>
            </a:r>
            <a:r>
              <a:rPr lang="pt-BR" sz="1600" dirty="0"/>
              <a:t> </a:t>
            </a:r>
            <a:r>
              <a:rPr lang="pt-BR" sz="1600" dirty="0" err="1"/>
              <a:t>will</a:t>
            </a:r>
            <a:r>
              <a:rPr lang="pt-BR" sz="1600" dirty="0"/>
              <a:t> be 500,000 </a:t>
            </a:r>
            <a:r>
              <a:rPr lang="pt-BR" sz="1600" dirty="0" err="1"/>
              <a:t>barrel</a:t>
            </a:r>
            <a:r>
              <a:rPr lang="pt-BR" sz="1600" dirty="0"/>
              <a:t> </a:t>
            </a:r>
            <a:r>
              <a:rPr lang="pt-BR" sz="1600" dirty="0" err="1"/>
              <a:t>each</a:t>
            </a:r>
            <a:r>
              <a:rPr lang="pt-BR" sz="1600" dirty="0"/>
              <a:t>, rising to one million after ramping up.</a:t>
            </a:r>
          </a:p>
          <a:p>
            <a:pPr>
              <a:spcAft>
                <a:spcPts val="1200"/>
              </a:spcAft>
            </a:pPr>
            <a:r>
              <a:rPr lang="pt-BR" sz="1600" dirty="0"/>
              <a:t>³ 500,000 </a:t>
            </a:r>
            <a:r>
              <a:rPr lang="pt-BR" sz="1600" dirty="0" err="1"/>
              <a:t>barrel</a:t>
            </a:r>
            <a:r>
              <a:rPr lang="pt-BR" sz="1600" dirty="0"/>
              <a:t> </a:t>
            </a:r>
            <a:r>
              <a:rPr lang="pt-BR" sz="1600" dirty="0" err="1"/>
              <a:t>shipments</a:t>
            </a:r>
            <a:r>
              <a:rPr lang="pt-BR" sz="1600" dirty="0"/>
              <a:t>. </a:t>
            </a:r>
          </a:p>
          <a:p>
            <a:pPr>
              <a:spcAft>
                <a:spcPts val="1200"/>
              </a:spcAft>
            </a:pPr>
            <a:r>
              <a:rPr lang="pt-BR" sz="1600" dirty="0"/>
              <a:t>⁴  In general, 500,000 </a:t>
            </a:r>
            <a:r>
              <a:rPr lang="pt-BR" sz="1600" dirty="0" err="1"/>
              <a:t>barrels</a:t>
            </a:r>
            <a:r>
              <a:rPr lang="pt-BR" sz="1600" dirty="0"/>
              <a:t> </a:t>
            </a:r>
            <a:r>
              <a:rPr lang="pt-BR" sz="1600" dirty="0" err="1"/>
              <a:t>shipment</a:t>
            </a:r>
            <a:endParaRPr lang="pt-BR" sz="1600" dirty="0"/>
          </a:p>
          <a:p>
            <a:pPr>
              <a:spcAft>
                <a:spcPts val="1200"/>
              </a:spcAft>
            </a:pPr>
            <a:r>
              <a:rPr lang="pt-BR" sz="1600" dirty="0"/>
              <a:t>⁵ 500,000 </a:t>
            </a:r>
            <a:r>
              <a:rPr lang="pt-BR" sz="1600" dirty="0" err="1"/>
              <a:t>barrel</a:t>
            </a:r>
            <a:r>
              <a:rPr lang="pt-BR" sz="1600" dirty="0"/>
              <a:t> </a:t>
            </a:r>
            <a:r>
              <a:rPr lang="pt-BR" sz="1600" dirty="0" err="1"/>
              <a:t>shipments</a:t>
            </a:r>
            <a:r>
              <a:rPr lang="pt-BR" sz="1600" dirty="0"/>
              <a:t>, </a:t>
            </a:r>
            <a:r>
              <a:rPr lang="pt-BR" sz="1600" dirty="0" err="1"/>
              <a:t>eventually</a:t>
            </a:r>
            <a:r>
              <a:rPr lang="pt-BR" sz="1600" dirty="0"/>
              <a:t> </a:t>
            </a:r>
            <a:r>
              <a:rPr lang="pt-BR" sz="1600" dirty="0" err="1"/>
              <a:t>rising</a:t>
            </a:r>
            <a:r>
              <a:rPr lang="pt-BR" sz="1600" dirty="0"/>
              <a:t> </a:t>
            </a:r>
            <a:r>
              <a:rPr lang="pt-BR" sz="1600" dirty="0" err="1"/>
              <a:t>to</a:t>
            </a:r>
            <a:r>
              <a:rPr lang="pt-BR" sz="1600" dirty="0"/>
              <a:t> </a:t>
            </a:r>
            <a:r>
              <a:rPr lang="pt-BR" sz="1600" dirty="0" err="1"/>
              <a:t>one</a:t>
            </a:r>
            <a:r>
              <a:rPr lang="pt-BR" sz="1600" dirty="0"/>
              <a:t> </a:t>
            </a:r>
            <a:r>
              <a:rPr lang="pt-BR" sz="1600" dirty="0" err="1"/>
              <a:t>million</a:t>
            </a:r>
            <a:r>
              <a:rPr lang="pt-BR" sz="1600" dirty="0"/>
              <a:t> </a:t>
            </a:r>
            <a:r>
              <a:rPr lang="pt-BR" sz="1600" dirty="0" err="1"/>
              <a:t>barrel</a:t>
            </a:r>
            <a:r>
              <a:rPr lang="pt-BR" sz="1600" dirty="0"/>
              <a:t>.</a:t>
            </a:r>
          </a:p>
          <a:p>
            <a:pPr>
              <a:spcAft>
                <a:spcPts val="1200"/>
              </a:spcAft>
            </a:pPr>
            <a:r>
              <a:rPr lang="pt-BR" sz="1600" dirty="0"/>
              <a:t>⁶ Bacalhau </a:t>
            </a:r>
            <a:r>
              <a:rPr lang="pt-BR" sz="1600" dirty="0" err="1"/>
              <a:t>one</a:t>
            </a:r>
            <a:r>
              <a:rPr lang="pt-BR" sz="1600" dirty="0"/>
              <a:t> </a:t>
            </a:r>
            <a:r>
              <a:rPr lang="pt-BR" sz="1600" dirty="0" err="1"/>
              <a:t>million</a:t>
            </a:r>
            <a:r>
              <a:rPr lang="pt-BR" sz="1600" dirty="0"/>
              <a:t> </a:t>
            </a:r>
            <a:r>
              <a:rPr lang="pt-BR" sz="1600" dirty="0" err="1"/>
              <a:t>barrel</a:t>
            </a:r>
            <a:r>
              <a:rPr lang="pt-BR" sz="1600" dirty="0"/>
              <a:t> </a:t>
            </a:r>
            <a:r>
              <a:rPr lang="pt-BR" sz="1600" dirty="0" err="1"/>
              <a:t>shipments</a:t>
            </a:r>
            <a:r>
              <a:rPr lang="pt-BR" sz="1600" dirty="0"/>
              <a:t>.</a:t>
            </a:r>
          </a:p>
          <a:p>
            <a:pPr>
              <a:spcAft>
                <a:spcPts val="1200"/>
              </a:spcAft>
            </a:pPr>
            <a:r>
              <a:rPr lang="pt-BR" sz="1100" dirty="0"/>
              <a:t>7</a:t>
            </a:r>
            <a:r>
              <a:rPr lang="pt-BR" sz="1600" dirty="0"/>
              <a:t> PPSA </a:t>
            </a:r>
            <a:r>
              <a:rPr lang="pt-BR" sz="1600" dirty="0" err="1"/>
              <a:t>best</a:t>
            </a:r>
            <a:r>
              <a:rPr lang="pt-BR" sz="1600" dirty="0"/>
              <a:t> </a:t>
            </a:r>
            <a:r>
              <a:rPr lang="pt-BR" sz="1600" dirty="0" err="1"/>
              <a:t>estimates</a:t>
            </a:r>
            <a:r>
              <a:rPr lang="pt-BR" sz="1600" dirty="0"/>
              <a:t> </a:t>
            </a:r>
            <a:r>
              <a:rPr lang="pt-BR" sz="1600" dirty="0" err="1"/>
              <a:t>at</a:t>
            </a:r>
            <a:r>
              <a:rPr lang="pt-BR" sz="1600" dirty="0"/>
              <a:t> </a:t>
            </a:r>
            <a:r>
              <a:rPr lang="pt-BR" sz="1600" dirty="0" err="1"/>
              <a:t>the</a:t>
            </a:r>
            <a:r>
              <a:rPr lang="pt-BR" sz="1600" dirty="0"/>
              <a:t> </a:t>
            </a:r>
            <a:r>
              <a:rPr lang="pt-BR" sz="1600" dirty="0" err="1"/>
              <a:t>moment</a:t>
            </a:r>
            <a:r>
              <a:rPr lang="pt-BR" sz="1600" dirty="0"/>
              <a:t>, </a:t>
            </a:r>
            <a:r>
              <a:rPr lang="pt-BR" sz="1600" dirty="0" err="1"/>
              <a:t>being</a:t>
            </a:r>
            <a:r>
              <a:rPr lang="pt-BR" sz="1600" dirty="0"/>
              <a:t> </a:t>
            </a:r>
            <a:r>
              <a:rPr lang="pt-BR" sz="1600" dirty="0" err="1"/>
              <a:t>subject</a:t>
            </a:r>
            <a:r>
              <a:rPr lang="pt-BR" sz="1600" dirty="0"/>
              <a:t> </a:t>
            </a:r>
            <a:r>
              <a:rPr lang="pt-BR" sz="1600" dirty="0" err="1"/>
              <a:t>to</a:t>
            </a:r>
            <a:r>
              <a:rPr lang="pt-BR" sz="1600" dirty="0"/>
              <a:t> </a:t>
            </a:r>
            <a:r>
              <a:rPr lang="pt-BR" sz="1600" dirty="0" err="1"/>
              <a:t>changes</a:t>
            </a:r>
            <a:r>
              <a:rPr lang="pt-BR" sz="1600" dirty="0"/>
              <a:t>.</a:t>
            </a:r>
          </a:p>
        </p:txBody>
      </p:sp>
      <p:pic>
        <p:nvPicPr>
          <p:cNvPr id="22" name="Gráfico 21">
            <a:extLst>
              <a:ext uri="{FF2B5EF4-FFF2-40B4-BE49-F238E27FC236}">
                <a16:creationId xmlns:a16="http://schemas.microsoft.com/office/drawing/2014/main" id="{36A9A4D3-9603-4417-98A1-E844A77953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186260" y="4935919"/>
            <a:ext cx="1289753" cy="1158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4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A34E6F33-207F-ECFE-0398-672AE49006A9}"/>
              </a:ext>
            </a:extLst>
          </p:cNvPr>
          <p:cNvSpPr/>
          <p:nvPr/>
        </p:nvSpPr>
        <p:spPr>
          <a:xfrm>
            <a:off x="714412" y="1984833"/>
            <a:ext cx="2537835" cy="4043105"/>
          </a:xfrm>
          <a:prstGeom prst="roundRect">
            <a:avLst>
              <a:gd name="adj" fmla="val 10355"/>
            </a:avLst>
          </a:prstGeom>
          <a:solidFill>
            <a:srgbClr val="EDF1F3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F889B6E9-E64E-3A3D-A9D2-296479DF2315}"/>
              </a:ext>
            </a:extLst>
          </p:cNvPr>
          <p:cNvSpPr txBox="1"/>
          <p:nvPr/>
        </p:nvSpPr>
        <p:spPr>
          <a:xfrm>
            <a:off x="933025" y="3156574"/>
            <a:ext cx="210290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Clr>
                <a:srgbClr val="F4D205"/>
              </a:buClr>
              <a:buFont typeface="Arial" panose="020B0604020202020204" pitchFamily="34" charset="0"/>
              <a:buChar char="•"/>
            </a:pPr>
            <a:r>
              <a:rPr lang="en-US" sz="1400" dirty="0"/>
              <a:t>E&amp;P companies</a:t>
            </a:r>
          </a:p>
          <a:p>
            <a:pPr marL="285750" indent="-285750">
              <a:spcAft>
                <a:spcPts val="1200"/>
              </a:spcAft>
              <a:buClr>
                <a:srgbClr val="F4D205"/>
              </a:buClr>
              <a:buFont typeface="Arial" panose="020B0604020202020204" pitchFamily="34" charset="0"/>
              <a:buChar char="•"/>
            </a:pPr>
            <a:r>
              <a:rPr lang="en-US" sz="1400" dirty="0"/>
              <a:t>Oil refining companies</a:t>
            </a:r>
          </a:p>
          <a:p>
            <a:pPr marL="285750" indent="-285750">
              <a:spcAft>
                <a:spcPts val="1200"/>
              </a:spcAft>
              <a:buClr>
                <a:srgbClr val="F4D205"/>
              </a:buClr>
              <a:buFont typeface="Arial" panose="020B0604020202020204" pitchFamily="34" charset="0"/>
              <a:buChar char="•"/>
            </a:pPr>
            <a:r>
              <a:rPr lang="en-US" sz="1400" dirty="0"/>
              <a:t>Oil trading companies that are part of an Economic Group with:</a:t>
            </a:r>
            <a:br>
              <a:rPr lang="en-US" sz="1400" dirty="0"/>
            </a:br>
            <a:r>
              <a:rPr lang="en-US" sz="1400" dirty="0"/>
              <a:t>- An E&amp;P company, or</a:t>
            </a:r>
            <a:br>
              <a:rPr lang="en-US" sz="1400" dirty="0"/>
            </a:br>
            <a:r>
              <a:rPr lang="en-US" sz="1400" dirty="0"/>
              <a:t>- A refinery</a:t>
            </a:r>
            <a:endParaRPr lang="pt-BR" sz="1400" dirty="0"/>
          </a:p>
          <a:p>
            <a:endParaRPr lang="pt-BR" sz="1400" dirty="0"/>
          </a:p>
          <a:p>
            <a:endParaRPr lang="pt-BR" sz="1400" dirty="0"/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6BCE55C1-24F1-9337-F943-36B8B27A3010}"/>
              </a:ext>
            </a:extLst>
          </p:cNvPr>
          <p:cNvSpPr txBox="1"/>
          <p:nvPr/>
        </p:nvSpPr>
        <p:spPr>
          <a:xfrm>
            <a:off x="3835805" y="2995611"/>
            <a:ext cx="1893217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dirty="0">
                <a:solidFill>
                  <a:schemeClr val="bg1"/>
                </a:solidFill>
              </a:rPr>
              <a:t>Clique aqui pra inserir o texto Clique aqui pra inserir o texto</a:t>
            </a:r>
          </a:p>
          <a:p>
            <a:pPr algn="ctr"/>
            <a:r>
              <a:rPr lang="pt-BR" sz="1400" dirty="0">
                <a:solidFill>
                  <a:schemeClr val="bg1"/>
                </a:solidFill>
              </a:rPr>
              <a:t>Clique aqui pra inserir o texto Clique aqui pra inserir o texto Clique aqui pra inserir o texto</a:t>
            </a:r>
          </a:p>
          <a:p>
            <a:pPr algn="ctr"/>
            <a:endParaRPr lang="pt-BR" sz="1400" dirty="0">
              <a:solidFill>
                <a:schemeClr val="bg1"/>
              </a:solidFill>
            </a:endParaRPr>
          </a:p>
          <a:p>
            <a:pPr algn="ctr"/>
            <a:endParaRPr lang="pt-BR" sz="1400" dirty="0">
              <a:solidFill>
                <a:schemeClr val="bg1"/>
              </a:solidFill>
            </a:endParaRPr>
          </a:p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1CC425F9-A1E9-4163-D5E5-D45039B48AA0}"/>
              </a:ext>
            </a:extLst>
          </p:cNvPr>
          <p:cNvSpPr txBox="1"/>
          <p:nvPr/>
        </p:nvSpPr>
        <p:spPr>
          <a:xfrm>
            <a:off x="6584647" y="2995611"/>
            <a:ext cx="1893217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dirty="0">
                <a:solidFill>
                  <a:schemeClr val="bg1"/>
                </a:solidFill>
              </a:rPr>
              <a:t>Clique aqui pra inserir o texto Clique aqui pra inserir o texto</a:t>
            </a:r>
          </a:p>
          <a:p>
            <a:pPr algn="ctr"/>
            <a:r>
              <a:rPr lang="pt-BR" sz="1400" dirty="0">
                <a:solidFill>
                  <a:schemeClr val="bg1"/>
                </a:solidFill>
              </a:rPr>
              <a:t>Clique aqui pra inserir o texto Clique aqui pra inserir o texto Clique aqui pra inserir o texto</a:t>
            </a:r>
          </a:p>
          <a:p>
            <a:pPr algn="ctr"/>
            <a:endParaRPr lang="pt-BR" sz="1400" dirty="0">
              <a:solidFill>
                <a:schemeClr val="bg1"/>
              </a:solidFill>
            </a:endParaRPr>
          </a:p>
          <a:p>
            <a:pPr algn="ctr"/>
            <a:endParaRPr lang="pt-BR" sz="1400" dirty="0">
              <a:solidFill>
                <a:schemeClr val="bg1"/>
              </a:solidFill>
            </a:endParaRPr>
          </a:p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CF43C16D-129A-19CC-90B0-F5103C3B79FA}"/>
              </a:ext>
            </a:extLst>
          </p:cNvPr>
          <p:cNvSpPr txBox="1"/>
          <p:nvPr/>
        </p:nvSpPr>
        <p:spPr>
          <a:xfrm>
            <a:off x="942451" y="2215780"/>
            <a:ext cx="210290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Individual Bidders</a:t>
            </a:r>
            <a:br>
              <a:rPr lang="en-US" sz="1200" b="1" dirty="0"/>
            </a:br>
            <a:r>
              <a:rPr lang="en-US" sz="1200" b="1" dirty="0"/>
              <a:t>(Brazilian companies only):</a:t>
            </a:r>
            <a:endParaRPr lang="pt-BR" sz="1200" b="1" dirty="0"/>
          </a:p>
        </p:txBody>
      </p:sp>
      <p:cxnSp>
        <p:nvCxnSpPr>
          <p:cNvPr id="7" name="Conector reto 6">
            <a:extLst>
              <a:ext uri="{FF2B5EF4-FFF2-40B4-BE49-F238E27FC236}">
                <a16:creationId xmlns:a16="http://schemas.microsoft.com/office/drawing/2014/main" id="{1F26F1F5-020C-15DC-090C-014306B73523}"/>
              </a:ext>
            </a:extLst>
          </p:cNvPr>
          <p:cNvCxnSpPr>
            <a:cxnSpLocks/>
          </p:cNvCxnSpPr>
          <p:nvPr/>
        </p:nvCxnSpPr>
        <p:spPr>
          <a:xfrm>
            <a:off x="942451" y="2901342"/>
            <a:ext cx="1893217" cy="0"/>
          </a:xfrm>
          <a:prstGeom prst="line">
            <a:avLst/>
          </a:prstGeom>
          <a:ln w="38100">
            <a:solidFill>
              <a:srgbClr val="F4D20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tângulo: Cantos Arredondados 11">
            <a:extLst>
              <a:ext uri="{FF2B5EF4-FFF2-40B4-BE49-F238E27FC236}">
                <a16:creationId xmlns:a16="http://schemas.microsoft.com/office/drawing/2014/main" id="{D0E9FE40-7F30-3906-A714-1031CC749CB9}"/>
              </a:ext>
            </a:extLst>
          </p:cNvPr>
          <p:cNvSpPr/>
          <p:nvPr/>
        </p:nvSpPr>
        <p:spPr>
          <a:xfrm>
            <a:off x="3461934" y="1984833"/>
            <a:ext cx="2537835" cy="4043105"/>
          </a:xfrm>
          <a:prstGeom prst="roundRect">
            <a:avLst>
              <a:gd name="adj" fmla="val 10355"/>
            </a:avLst>
          </a:prstGeom>
          <a:solidFill>
            <a:srgbClr val="EDF1F3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DB11C012-F548-2237-9598-B0537722E2D4}"/>
              </a:ext>
            </a:extLst>
          </p:cNvPr>
          <p:cNvSpPr txBox="1"/>
          <p:nvPr/>
        </p:nvSpPr>
        <p:spPr>
          <a:xfrm>
            <a:off x="3639158" y="3156574"/>
            <a:ext cx="2089864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Clr>
                <a:srgbClr val="5CA551"/>
              </a:buClr>
              <a:buFont typeface="Arial" panose="020B0604020202020204" pitchFamily="34" charset="0"/>
              <a:buChar char="•"/>
            </a:pPr>
            <a:r>
              <a:rPr lang="en-US" sz="1400" dirty="0"/>
              <a:t>Must include at least one company as listed (left)</a:t>
            </a:r>
          </a:p>
          <a:p>
            <a:pPr marL="285750" indent="-285750">
              <a:spcAft>
                <a:spcPts val="1200"/>
              </a:spcAft>
              <a:buClr>
                <a:srgbClr val="5CA551"/>
              </a:buClr>
              <a:buFont typeface="Arial" panose="020B0604020202020204" pitchFamily="34" charset="0"/>
              <a:buChar char="•"/>
            </a:pPr>
            <a:r>
              <a:rPr lang="en-US" sz="1400" dirty="0"/>
              <a:t>Maximum of two E&amp;P companies</a:t>
            </a:r>
            <a:endParaRPr lang="pt-BR" sz="1400" dirty="0"/>
          </a:p>
          <a:p>
            <a:endParaRPr lang="pt-BR" sz="1400" dirty="0"/>
          </a:p>
          <a:p>
            <a:endParaRPr lang="pt-BR" sz="1400" dirty="0"/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4E945474-AA94-4032-3209-62F25F12652B}"/>
              </a:ext>
            </a:extLst>
          </p:cNvPr>
          <p:cNvSpPr txBox="1"/>
          <p:nvPr/>
        </p:nvSpPr>
        <p:spPr>
          <a:xfrm>
            <a:off x="3474781" y="2255011"/>
            <a:ext cx="24233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Joint Bidders</a:t>
            </a:r>
            <a:br>
              <a:rPr lang="en-US" b="1" dirty="0"/>
            </a:br>
            <a:r>
              <a:rPr lang="en-US" sz="1200" b="1" dirty="0"/>
              <a:t>(Up to 3 companies):</a:t>
            </a:r>
            <a:endParaRPr lang="pt-BR" b="1" dirty="0"/>
          </a:p>
        </p:txBody>
      </p:sp>
      <p:cxnSp>
        <p:nvCxnSpPr>
          <p:cNvPr id="28" name="Conector reto 27">
            <a:extLst>
              <a:ext uri="{FF2B5EF4-FFF2-40B4-BE49-F238E27FC236}">
                <a16:creationId xmlns:a16="http://schemas.microsoft.com/office/drawing/2014/main" id="{A357DCB6-8D6A-FEAB-0B68-40F7B273DCF2}"/>
              </a:ext>
            </a:extLst>
          </p:cNvPr>
          <p:cNvCxnSpPr>
            <a:cxnSpLocks/>
          </p:cNvCxnSpPr>
          <p:nvPr/>
        </p:nvCxnSpPr>
        <p:spPr>
          <a:xfrm>
            <a:off x="3741534" y="2901342"/>
            <a:ext cx="2052000" cy="0"/>
          </a:xfrm>
          <a:prstGeom prst="line">
            <a:avLst/>
          </a:prstGeom>
          <a:ln w="38100">
            <a:solidFill>
              <a:srgbClr val="5CA5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tângulo: Cantos Arredondados 31">
            <a:extLst>
              <a:ext uri="{FF2B5EF4-FFF2-40B4-BE49-F238E27FC236}">
                <a16:creationId xmlns:a16="http://schemas.microsoft.com/office/drawing/2014/main" id="{901167EE-69EC-235D-7F49-C831798E8080}"/>
              </a:ext>
            </a:extLst>
          </p:cNvPr>
          <p:cNvSpPr/>
          <p:nvPr/>
        </p:nvSpPr>
        <p:spPr>
          <a:xfrm>
            <a:off x="6192231" y="1984833"/>
            <a:ext cx="5066745" cy="4043105"/>
          </a:xfrm>
          <a:prstGeom prst="roundRect">
            <a:avLst>
              <a:gd name="adj" fmla="val 10355"/>
            </a:avLst>
          </a:prstGeom>
          <a:solidFill>
            <a:srgbClr val="EDF1F3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4" name="CaixaDeTexto 33">
            <a:extLst>
              <a:ext uri="{FF2B5EF4-FFF2-40B4-BE49-F238E27FC236}">
                <a16:creationId xmlns:a16="http://schemas.microsoft.com/office/drawing/2014/main" id="{FA80A948-D25D-4384-6664-7EE456635A6A}"/>
              </a:ext>
            </a:extLst>
          </p:cNvPr>
          <p:cNvSpPr txBox="1"/>
          <p:nvPr/>
        </p:nvSpPr>
        <p:spPr>
          <a:xfrm>
            <a:off x="6420270" y="3058358"/>
            <a:ext cx="4848133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Clr>
                <a:srgbClr val="008192"/>
              </a:buClr>
              <a:buFont typeface="Arial" panose="020B0604020202020204" pitchFamily="34" charset="0"/>
              <a:buChar char="•"/>
            </a:pPr>
            <a:r>
              <a:rPr lang="en-US" sz="1400" dirty="0"/>
              <a:t>Brazilian or Foreign Members may include:</a:t>
            </a:r>
            <a:br>
              <a:rPr lang="en-US" sz="1400" dirty="0"/>
            </a:br>
            <a:r>
              <a:rPr lang="en-US" sz="1000" dirty="0"/>
              <a:t>1. </a:t>
            </a:r>
            <a:r>
              <a:rPr lang="en-US" sz="1400" dirty="0"/>
              <a:t>E&amp;P companies</a:t>
            </a:r>
            <a:br>
              <a:rPr lang="en-US" sz="1400" dirty="0"/>
            </a:br>
            <a:r>
              <a:rPr lang="en-US" sz="1000" dirty="0"/>
              <a:t>2. </a:t>
            </a:r>
            <a:r>
              <a:rPr lang="en-US" sz="1400" dirty="0"/>
              <a:t>Refining companies</a:t>
            </a:r>
            <a:br>
              <a:rPr lang="en-US" sz="1400" dirty="0"/>
            </a:br>
            <a:r>
              <a:rPr lang="en-US" sz="1000" dirty="0"/>
              <a:t>3.</a:t>
            </a:r>
            <a:r>
              <a:rPr lang="en-US" sz="1400" dirty="0"/>
              <a:t> Oil trading companies linked to:</a:t>
            </a:r>
            <a:br>
              <a:rPr lang="en-US" sz="1400" dirty="0"/>
            </a:br>
            <a:r>
              <a:rPr lang="en-US" sz="1400" dirty="0"/>
              <a:t>– An E&amp;P company, or</a:t>
            </a:r>
            <a:br>
              <a:rPr lang="en-US" sz="1400" dirty="0"/>
            </a:br>
            <a:r>
              <a:rPr lang="en-US" sz="1400" dirty="0"/>
              <a:t>– A refinery</a:t>
            </a:r>
            <a:br>
              <a:rPr lang="en-US" sz="1400" dirty="0"/>
            </a:br>
            <a:r>
              <a:rPr lang="en-US" sz="1000" dirty="0"/>
              <a:t>4.</a:t>
            </a:r>
            <a:r>
              <a:rPr lang="en-US" sz="1400" dirty="0"/>
              <a:t> Logistics companies</a:t>
            </a:r>
          </a:p>
          <a:p>
            <a:pPr marL="285750" indent="-285750">
              <a:spcAft>
                <a:spcPts val="1200"/>
              </a:spcAft>
              <a:buClr>
                <a:srgbClr val="008192"/>
              </a:buClr>
              <a:buFont typeface="Arial" panose="020B0604020202020204" pitchFamily="34" charset="0"/>
              <a:buChar char="•"/>
            </a:pPr>
            <a:r>
              <a:rPr lang="en-US" sz="1400" dirty="0"/>
              <a:t>Must include at least one Brazilian company as listed (left)</a:t>
            </a:r>
          </a:p>
          <a:p>
            <a:pPr marL="285750" indent="-285750">
              <a:spcAft>
                <a:spcPts val="1200"/>
              </a:spcAft>
              <a:buClr>
                <a:srgbClr val="008192"/>
              </a:buClr>
              <a:buFont typeface="Arial" panose="020B0604020202020204" pitchFamily="34" charset="0"/>
              <a:buChar char="•"/>
            </a:pPr>
            <a:r>
              <a:rPr lang="en-US" sz="1400" dirty="0"/>
              <a:t>Maximum of two E&amp;P companies</a:t>
            </a:r>
          </a:p>
          <a:p>
            <a:pPr marL="285750" indent="-285750">
              <a:spcAft>
                <a:spcPts val="1200"/>
              </a:spcAft>
              <a:buClr>
                <a:srgbClr val="008192"/>
              </a:buClr>
              <a:buFont typeface="Arial" panose="020B0604020202020204" pitchFamily="34" charset="0"/>
              <a:buChar char="•"/>
            </a:pPr>
            <a:r>
              <a:rPr lang="en-US" sz="1400" dirty="0"/>
              <a:t>Foreign companies may not be leaders</a:t>
            </a:r>
            <a:endParaRPr lang="pt-BR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1400" dirty="0"/>
          </a:p>
        </p:txBody>
      </p:sp>
      <p:sp>
        <p:nvSpPr>
          <p:cNvPr id="37" name="CaixaDeTexto 36">
            <a:extLst>
              <a:ext uri="{FF2B5EF4-FFF2-40B4-BE49-F238E27FC236}">
                <a16:creationId xmlns:a16="http://schemas.microsoft.com/office/drawing/2014/main" id="{7A20D474-2EAD-7A92-1EC6-8A0D3FB5FB7E}"/>
              </a:ext>
            </a:extLst>
          </p:cNvPr>
          <p:cNvSpPr txBox="1"/>
          <p:nvPr/>
        </p:nvSpPr>
        <p:spPr>
          <a:xfrm>
            <a:off x="6420270" y="2255011"/>
            <a:ext cx="189321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Consortia </a:t>
            </a:r>
            <a:br>
              <a:rPr lang="en-US" b="1" dirty="0"/>
            </a:br>
            <a:r>
              <a:rPr lang="en-US" sz="1200" b="1" dirty="0"/>
              <a:t>(Up to 3 companies):</a:t>
            </a:r>
            <a:endParaRPr lang="pt-BR" b="1" dirty="0"/>
          </a:p>
        </p:txBody>
      </p:sp>
      <p:cxnSp>
        <p:nvCxnSpPr>
          <p:cNvPr id="38" name="Conector reto 37">
            <a:extLst>
              <a:ext uri="{FF2B5EF4-FFF2-40B4-BE49-F238E27FC236}">
                <a16:creationId xmlns:a16="http://schemas.microsoft.com/office/drawing/2014/main" id="{9979730F-08C2-2230-2D95-5C5B7E7F4CE1}"/>
              </a:ext>
            </a:extLst>
          </p:cNvPr>
          <p:cNvCxnSpPr>
            <a:cxnSpLocks/>
          </p:cNvCxnSpPr>
          <p:nvPr/>
        </p:nvCxnSpPr>
        <p:spPr>
          <a:xfrm>
            <a:off x="6490376" y="2901342"/>
            <a:ext cx="4572000" cy="0"/>
          </a:xfrm>
          <a:prstGeom prst="line">
            <a:avLst/>
          </a:prstGeom>
          <a:ln w="38100">
            <a:solidFill>
              <a:srgbClr val="00819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ítulo 2">
            <a:extLst>
              <a:ext uri="{FF2B5EF4-FFF2-40B4-BE49-F238E27FC236}">
                <a16:creationId xmlns:a16="http://schemas.microsoft.com/office/drawing/2014/main" id="{8C715CE2-982E-BBBF-40D2-F2EEF549CF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5935" y="506433"/>
            <a:ext cx="11240129" cy="546354"/>
          </a:xfrm>
        </p:spPr>
        <p:txBody>
          <a:bodyPr/>
          <a:lstStyle/>
          <a:p>
            <a:r>
              <a:rPr lang="en-US" dirty="0"/>
              <a:t>5th PPSA Oil Tender – Eligible Participants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196694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4">
            <a:extLst>
              <a:ext uri="{FF2B5EF4-FFF2-40B4-BE49-F238E27FC236}">
                <a16:creationId xmlns:a16="http://schemas.microsoft.com/office/drawing/2014/main" id="{0622E737-049C-9D77-80E3-615DC6867A18}"/>
              </a:ext>
            </a:extLst>
          </p:cNvPr>
          <p:cNvSpPr txBox="1">
            <a:spLocks/>
          </p:cNvSpPr>
          <p:nvPr/>
        </p:nvSpPr>
        <p:spPr>
          <a:xfrm>
            <a:off x="1" y="3244334"/>
            <a:ext cx="12191996" cy="3693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BR" sz="28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5" name="Espaço Reservado para Texto 27">
            <a:extLst>
              <a:ext uri="{FF2B5EF4-FFF2-40B4-BE49-F238E27FC236}">
                <a16:creationId xmlns:a16="http://schemas.microsoft.com/office/drawing/2014/main" id="{FD50E44F-13D2-3062-0A98-25B756E369CF}"/>
              </a:ext>
            </a:extLst>
          </p:cNvPr>
          <p:cNvSpPr txBox="1">
            <a:spLocks/>
          </p:cNvSpPr>
          <p:nvPr/>
        </p:nvSpPr>
        <p:spPr>
          <a:xfrm>
            <a:off x="1308100" y="6203660"/>
            <a:ext cx="4743450" cy="276999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i="1" kern="1200">
                <a:solidFill>
                  <a:schemeClr val="bg1"/>
                </a:solidFill>
                <a:latin typeface="Aptos Light" panose="020F050202020403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1200" dirty="0">
                <a:solidFill>
                  <a:schemeClr val="tx2">
                    <a:lumMod val="50000"/>
                  </a:schemeClr>
                </a:solidFill>
              </a:rPr>
              <a:t>Finance, Admin &amp; Marketing Director </a:t>
            </a:r>
          </a:p>
        </p:txBody>
      </p:sp>
      <p:cxnSp>
        <p:nvCxnSpPr>
          <p:cNvPr id="6" name="Conector reto 5">
            <a:extLst>
              <a:ext uri="{FF2B5EF4-FFF2-40B4-BE49-F238E27FC236}">
                <a16:creationId xmlns:a16="http://schemas.microsoft.com/office/drawing/2014/main" id="{414B689D-05F7-8471-7B45-8792AA16AFB3}"/>
              </a:ext>
            </a:extLst>
          </p:cNvPr>
          <p:cNvCxnSpPr/>
          <p:nvPr/>
        </p:nvCxnSpPr>
        <p:spPr>
          <a:xfrm>
            <a:off x="1198958" y="5960062"/>
            <a:ext cx="0" cy="587753"/>
          </a:xfrm>
          <a:prstGeom prst="line">
            <a:avLst/>
          </a:prstGeom>
          <a:ln w="12700">
            <a:solidFill>
              <a:srgbClr val="F4D20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agem 6" descr="Mulher de negócios olhando pela janela">
            <a:extLst>
              <a:ext uri="{FF2B5EF4-FFF2-40B4-BE49-F238E27FC236}">
                <a16:creationId xmlns:a16="http://schemas.microsoft.com/office/drawing/2014/main" id="{F8CFE46F-ABC6-9A8A-FAFC-A3BA7EBA4DC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34" t="17834" r="10802" b="40262"/>
          <a:stretch/>
        </p:blipFill>
        <p:spPr>
          <a:xfrm>
            <a:off x="386697" y="5917545"/>
            <a:ext cx="647162" cy="661473"/>
          </a:xfrm>
          <a:prstGeom prst="ellipse">
            <a:avLst/>
          </a:prstGeom>
        </p:spPr>
      </p:pic>
      <p:sp>
        <p:nvSpPr>
          <p:cNvPr id="8" name="Espaço Reservado para Texto 27">
            <a:extLst>
              <a:ext uri="{FF2B5EF4-FFF2-40B4-BE49-F238E27FC236}">
                <a16:creationId xmlns:a16="http://schemas.microsoft.com/office/drawing/2014/main" id="{3B2581AA-9F58-B6EC-FDA4-DBE6381E7011}"/>
              </a:ext>
            </a:extLst>
          </p:cNvPr>
          <p:cNvSpPr txBox="1">
            <a:spLocks/>
          </p:cNvSpPr>
          <p:nvPr/>
        </p:nvSpPr>
        <p:spPr>
          <a:xfrm>
            <a:off x="5044973" y="6203660"/>
            <a:ext cx="4743450" cy="276999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i="1" kern="1200">
                <a:solidFill>
                  <a:schemeClr val="bg1"/>
                </a:solidFill>
                <a:latin typeface="Aptos Light" panose="020F050202020403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1200" dirty="0">
                <a:solidFill>
                  <a:schemeClr val="tx2">
                    <a:lumMod val="50000"/>
                  </a:schemeClr>
                </a:solidFill>
              </a:rPr>
              <a:t>samir.awad@ppsa.gov.br</a:t>
            </a:r>
          </a:p>
        </p:txBody>
      </p:sp>
      <p:cxnSp>
        <p:nvCxnSpPr>
          <p:cNvPr id="9" name="Conector reto 8">
            <a:extLst>
              <a:ext uri="{FF2B5EF4-FFF2-40B4-BE49-F238E27FC236}">
                <a16:creationId xmlns:a16="http://schemas.microsoft.com/office/drawing/2014/main" id="{88190180-772D-0482-7EEB-78A2D18C6831}"/>
              </a:ext>
            </a:extLst>
          </p:cNvPr>
          <p:cNvCxnSpPr/>
          <p:nvPr/>
        </p:nvCxnSpPr>
        <p:spPr>
          <a:xfrm>
            <a:off x="4992981" y="5960062"/>
            <a:ext cx="0" cy="587753"/>
          </a:xfrm>
          <a:prstGeom prst="line">
            <a:avLst/>
          </a:prstGeom>
          <a:ln w="12700">
            <a:solidFill>
              <a:srgbClr val="F4D20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ítulo 3">
            <a:extLst>
              <a:ext uri="{FF2B5EF4-FFF2-40B4-BE49-F238E27FC236}">
                <a16:creationId xmlns:a16="http://schemas.microsoft.com/office/drawing/2014/main" id="{7DDD1F42-C173-745B-AA50-54F08A22C6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697" y="2816690"/>
            <a:ext cx="9228084" cy="1593952"/>
          </a:xfrm>
        </p:spPr>
        <p:txBody>
          <a:bodyPr>
            <a:noAutofit/>
          </a:bodyPr>
          <a:lstStyle/>
          <a:p>
            <a:r>
              <a:rPr lang="en-US" sz="4000" dirty="0"/>
              <a:t>Thank you for your attention.</a:t>
            </a:r>
            <a:br>
              <a:rPr lang="pt-BR" sz="4000" dirty="0"/>
            </a:br>
            <a:endParaRPr lang="pt-BR" sz="4000" dirty="0"/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E1007EE7-1C22-9B6C-767B-776BBFEE5D99}"/>
              </a:ext>
            </a:extLst>
          </p:cNvPr>
          <p:cNvSpPr/>
          <p:nvPr/>
        </p:nvSpPr>
        <p:spPr>
          <a:xfrm>
            <a:off x="0" y="304800"/>
            <a:ext cx="1033852" cy="1004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id="{6EDCF9A3-64F5-0D93-B252-80C6939AAB9F}"/>
              </a:ext>
            </a:extLst>
          </p:cNvPr>
          <p:cNvCxnSpPr>
            <a:cxnSpLocks/>
          </p:cNvCxnSpPr>
          <p:nvPr/>
        </p:nvCxnSpPr>
        <p:spPr>
          <a:xfrm>
            <a:off x="363819" y="2638425"/>
            <a:ext cx="0" cy="1085850"/>
          </a:xfrm>
          <a:prstGeom prst="line">
            <a:avLst/>
          </a:prstGeom>
          <a:ln w="28575">
            <a:solidFill>
              <a:srgbClr val="F4D20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to 9">
            <a:extLst>
              <a:ext uri="{FF2B5EF4-FFF2-40B4-BE49-F238E27FC236}">
                <a16:creationId xmlns:a16="http://schemas.microsoft.com/office/drawing/2014/main" id="{8A69E167-135A-9B25-1EBE-30CFED33E7F7}"/>
              </a:ext>
            </a:extLst>
          </p:cNvPr>
          <p:cNvCxnSpPr/>
          <p:nvPr/>
        </p:nvCxnSpPr>
        <p:spPr>
          <a:xfrm>
            <a:off x="1198958" y="5960062"/>
            <a:ext cx="0" cy="587753"/>
          </a:xfrm>
          <a:prstGeom prst="line">
            <a:avLst/>
          </a:prstGeom>
          <a:ln w="12700">
            <a:solidFill>
              <a:srgbClr val="F4D20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Espaço Reservado para Texto 27">
            <a:extLst>
              <a:ext uri="{FF2B5EF4-FFF2-40B4-BE49-F238E27FC236}">
                <a16:creationId xmlns:a16="http://schemas.microsoft.com/office/drawing/2014/main" id="{FDB494DA-9627-7198-6FAD-184AE37031C7}"/>
              </a:ext>
            </a:extLst>
          </p:cNvPr>
          <p:cNvSpPr txBox="1">
            <a:spLocks/>
          </p:cNvSpPr>
          <p:nvPr/>
        </p:nvSpPr>
        <p:spPr>
          <a:xfrm>
            <a:off x="1308100" y="5960062"/>
            <a:ext cx="4743450" cy="307777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i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1400" dirty="0">
                <a:solidFill>
                  <a:srgbClr val="002F4F"/>
                </a:solidFill>
              </a:rPr>
              <a:t>Samir Passos Awad</a:t>
            </a:r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3AC4AE0B-9F3F-0E36-91E8-46FB973CE934}"/>
              </a:ext>
            </a:extLst>
          </p:cNvPr>
          <p:cNvSpPr/>
          <p:nvPr/>
        </p:nvSpPr>
        <p:spPr>
          <a:xfrm>
            <a:off x="381407" y="5909430"/>
            <a:ext cx="658671" cy="658671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002F4F"/>
              </a:solidFill>
            </a:endParaRPr>
          </a:p>
        </p:txBody>
      </p:sp>
      <p:sp>
        <p:nvSpPr>
          <p:cNvPr id="14" name="Retângulo: Cantos Arredondados 13">
            <a:extLst>
              <a:ext uri="{FF2B5EF4-FFF2-40B4-BE49-F238E27FC236}">
                <a16:creationId xmlns:a16="http://schemas.microsoft.com/office/drawing/2014/main" id="{4B33465B-D31D-02EC-8786-DE88036254C4}"/>
              </a:ext>
            </a:extLst>
          </p:cNvPr>
          <p:cNvSpPr/>
          <p:nvPr/>
        </p:nvSpPr>
        <p:spPr>
          <a:xfrm>
            <a:off x="7975486" y="1062222"/>
            <a:ext cx="3113226" cy="4145205"/>
          </a:xfrm>
          <a:prstGeom prst="roundRect">
            <a:avLst>
              <a:gd name="adj" fmla="val 10355"/>
            </a:avLst>
          </a:prstGeom>
          <a:gradFill flip="none" rotWithShape="1">
            <a:gsLst>
              <a:gs pos="0">
                <a:srgbClr val="2C4272">
                  <a:shade val="30000"/>
                  <a:satMod val="115000"/>
                </a:srgbClr>
              </a:gs>
              <a:gs pos="50000">
                <a:srgbClr val="2C4272">
                  <a:shade val="67500"/>
                  <a:satMod val="115000"/>
                </a:srgbClr>
              </a:gs>
              <a:gs pos="100000">
                <a:srgbClr val="2C4272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9CBDCBAE-D395-3674-39CE-9D4F6DC2D453}"/>
              </a:ext>
            </a:extLst>
          </p:cNvPr>
          <p:cNvSpPr txBox="1"/>
          <p:nvPr/>
        </p:nvSpPr>
        <p:spPr>
          <a:xfrm>
            <a:off x="8450543" y="4811002"/>
            <a:ext cx="21631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F4D205"/>
              </a:buClr>
            </a:pPr>
            <a:r>
              <a:rPr lang="pt-BR" sz="1200" dirty="0">
                <a:solidFill>
                  <a:schemeClr val="bg1"/>
                </a:solidFill>
              </a:rPr>
              <a:t>ppsa.gov.br/eng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16FEF6B7-2A90-F536-A8E2-4300AEA97CD6}"/>
              </a:ext>
            </a:extLst>
          </p:cNvPr>
          <p:cNvSpPr txBox="1"/>
          <p:nvPr/>
        </p:nvSpPr>
        <p:spPr>
          <a:xfrm>
            <a:off x="8417375" y="3935196"/>
            <a:ext cx="222944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F4D205"/>
              </a:buClr>
            </a:pPr>
            <a:r>
              <a:rPr lang="en-US" sz="1400" dirty="0">
                <a:solidFill>
                  <a:schemeClr val="bg1"/>
                </a:solidFill>
              </a:rPr>
              <a:t>Point your cell phone camera at the QR code and access the PPSA website</a:t>
            </a:r>
          </a:p>
        </p:txBody>
      </p:sp>
      <p:grpSp>
        <p:nvGrpSpPr>
          <p:cNvPr id="20" name="Agrupar 19">
            <a:extLst>
              <a:ext uri="{FF2B5EF4-FFF2-40B4-BE49-F238E27FC236}">
                <a16:creationId xmlns:a16="http://schemas.microsoft.com/office/drawing/2014/main" id="{FF2BBD33-EF48-D4DD-404A-F8BD6711194F}"/>
              </a:ext>
            </a:extLst>
          </p:cNvPr>
          <p:cNvGrpSpPr/>
          <p:nvPr/>
        </p:nvGrpSpPr>
        <p:grpSpPr>
          <a:xfrm>
            <a:off x="8417232" y="1443722"/>
            <a:ext cx="2229734" cy="2229734"/>
            <a:chOff x="7846311" y="2048375"/>
            <a:chExt cx="2229734" cy="2229734"/>
          </a:xfrm>
        </p:grpSpPr>
        <p:grpSp>
          <p:nvGrpSpPr>
            <p:cNvPr id="21" name="Agrupar 20">
              <a:extLst>
                <a:ext uri="{FF2B5EF4-FFF2-40B4-BE49-F238E27FC236}">
                  <a16:creationId xmlns:a16="http://schemas.microsoft.com/office/drawing/2014/main" id="{553E83B1-B9B1-EDBE-6F02-4A23F4D3FDFB}"/>
                </a:ext>
              </a:extLst>
            </p:cNvPr>
            <p:cNvGrpSpPr/>
            <p:nvPr/>
          </p:nvGrpSpPr>
          <p:grpSpPr>
            <a:xfrm>
              <a:off x="7846311" y="2048518"/>
              <a:ext cx="2229734" cy="2229448"/>
              <a:chOff x="7791458" y="2048518"/>
              <a:chExt cx="2229734" cy="2229448"/>
            </a:xfrm>
          </p:grpSpPr>
          <p:sp>
            <p:nvSpPr>
              <p:cNvPr id="25" name="Forma em L 24">
                <a:extLst>
                  <a:ext uri="{FF2B5EF4-FFF2-40B4-BE49-F238E27FC236}">
                    <a16:creationId xmlns:a16="http://schemas.microsoft.com/office/drawing/2014/main" id="{247C1687-54B8-373C-2C2B-969B47A04D25}"/>
                  </a:ext>
                </a:extLst>
              </p:cNvPr>
              <p:cNvSpPr/>
              <p:nvPr/>
            </p:nvSpPr>
            <p:spPr>
              <a:xfrm>
                <a:off x="7791458" y="4069695"/>
                <a:ext cx="208271" cy="208271"/>
              </a:xfrm>
              <a:prstGeom prst="corner">
                <a:avLst>
                  <a:gd name="adj1" fmla="val 8203"/>
                  <a:gd name="adj2" fmla="val 671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26" name="Forma em L 25">
                <a:extLst>
                  <a:ext uri="{FF2B5EF4-FFF2-40B4-BE49-F238E27FC236}">
                    <a16:creationId xmlns:a16="http://schemas.microsoft.com/office/drawing/2014/main" id="{A5B191DC-B2A1-CB70-0789-70CF53E86B4A}"/>
                  </a:ext>
                </a:extLst>
              </p:cNvPr>
              <p:cNvSpPr/>
              <p:nvPr/>
            </p:nvSpPr>
            <p:spPr>
              <a:xfrm rot="10800000">
                <a:off x="9812921" y="2048518"/>
                <a:ext cx="208271" cy="208271"/>
              </a:xfrm>
              <a:prstGeom prst="corner">
                <a:avLst>
                  <a:gd name="adj1" fmla="val 8203"/>
                  <a:gd name="adj2" fmla="val 671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</p:grpSp>
        <p:grpSp>
          <p:nvGrpSpPr>
            <p:cNvPr id="22" name="Agrupar 21">
              <a:extLst>
                <a:ext uri="{FF2B5EF4-FFF2-40B4-BE49-F238E27FC236}">
                  <a16:creationId xmlns:a16="http://schemas.microsoft.com/office/drawing/2014/main" id="{62CAA535-BFFE-0202-2CA7-955CE508DBE2}"/>
                </a:ext>
              </a:extLst>
            </p:cNvPr>
            <p:cNvGrpSpPr/>
            <p:nvPr/>
          </p:nvGrpSpPr>
          <p:grpSpPr>
            <a:xfrm rot="5400000">
              <a:off x="7846311" y="2048518"/>
              <a:ext cx="2229734" cy="2229448"/>
              <a:chOff x="7791458" y="2048518"/>
              <a:chExt cx="2229734" cy="2229448"/>
            </a:xfrm>
          </p:grpSpPr>
          <p:sp>
            <p:nvSpPr>
              <p:cNvPr id="23" name="Forma em L 22">
                <a:extLst>
                  <a:ext uri="{FF2B5EF4-FFF2-40B4-BE49-F238E27FC236}">
                    <a16:creationId xmlns:a16="http://schemas.microsoft.com/office/drawing/2014/main" id="{EF2CC775-33E0-CB23-ABDF-D1C8B5A67428}"/>
                  </a:ext>
                </a:extLst>
              </p:cNvPr>
              <p:cNvSpPr/>
              <p:nvPr/>
            </p:nvSpPr>
            <p:spPr>
              <a:xfrm>
                <a:off x="7791458" y="4069695"/>
                <a:ext cx="208271" cy="208271"/>
              </a:xfrm>
              <a:prstGeom prst="corner">
                <a:avLst>
                  <a:gd name="adj1" fmla="val 8203"/>
                  <a:gd name="adj2" fmla="val 671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24" name="Forma em L 23">
                <a:extLst>
                  <a:ext uri="{FF2B5EF4-FFF2-40B4-BE49-F238E27FC236}">
                    <a16:creationId xmlns:a16="http://schemas.microsoft.com/office/drawing/2014/main" id="{4B2E0C37-687A-AFF3-909D-40CF0ECAB5FE}"/>
                  </a:ext>
                </a:extLst>
              </p:cNvPr>
              <p:cNvSpPr/>
              <p:nvPr/>
            </p:nvSpPr>
            <p:spPr>
              <a:xfrm rot="10800000">
                <a:off x="9812921" y="2048518"/>
                <a:ext cx="208271" cy="208271"/>
              </a:xfrm>
              <a:prstGeom prst="corner">
                <a:avLst>
                  <a:gd name="adj1" fmla="val 8203"/>
                  <a:gd name="adj2" fmla="val 671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</p:grpSp>
      </p:grpSp>
      <p:grpSp>
        <p:nvGrpSpPr>
          <p:cNvPr id="27" name="Agrupar 26">
            <a:extLst>
              <a:ext uri="{FF2B5EF4-FFF2-40B4-BE49-F238E27FC236}">
                <a16:creationId xmlns:a16="http://schemas.microsoft.com/office/drawing/2014/main" id="{5A1A2808-E4A4-8DFD-0944-87A9E9E5D58F}"/>
              </a:ext>
            </a:extLst>
          </p:cNvPr>
          <p:cNvGrpSpPr/>
          <p:nvPr/>
        </p:nvGrpSpPr>
        <p:grpSpPr>
          <a:xfrm>
            <a:off x="8589945" y="5531593"/>
            <a:ext cx="1822157" cy="276999"/>
            <a:chOff x="218786" y="5795252"/>
            <a:chExt cx="1822157" cy="276999"/>
          </a:xfrm>
        </p:grpSpPr>
        <p:sp>
          <p:nvSpPr>
            <p:cNvPr id="28" name="Forma Livre: Forma 27">
              <a:extLst>
                <a:ext uri="{FF2B5EF4-FFF2-40B4-BE49-F238E27FC236}">
                  <a16:creationId xmlns:a16="http://schemas.microsoft.com/office/drawing/2014/main" id="{1ED1AEA8-89B6-EB3E-7693-AA263603E38F}"/>
                </a:ext>
              </a:extLst>
            </p:cNvPr>
            <p:cNvSpPr/>
            <p:nvPr/>
          </p:nvSpPr>
          <p:spPr>
            <a:xfrm>
              <a:off x="218786" y="5828992"/>
              <a:ext cx="216000" cy="216000"/>
            </a:xfrm>
            <a:custGeom>
              <a:avLst/>
              <a:gdLst>
                <a:gd name="connsiteX0" fmla="*/ 246262 w 569971"/>
                <a:gd name="connsiteY0" fmla="*/ 227119 h 569971"/>
                <a:gd name="connsiteX1" fmla="*/ 347204 w 569971"/>
                <a:gd name="connsiteY1" fmla="*/ 284986 h 569971"/>
                <a:gd name="connsiteX2" fmla="*/ 246262 w 569971"/>
                <a:gd name="connsiteY2" fmla="*/ 343289 h 569971"/>
                <a:gd name="connsiteX3" fmla="*/ 285421 w 569971"/>
                <a:gd name="connsiteY3" fmla="*/ 149672 h 569971"/>
                <a:gd name="connsiteX4" fmla="*/ 134009 w 569971"/>
                <a:gd name="connsiteY4" fmla="*/ 157504 h 569971"/>
                <a:gd name="connsiteX5" fmla="*/ 100071 w 569971"/>
                <a:gd name="connsiteY5" fmla="*/ 191876 h 569971"/>
                <a:gd name="connsiteX6" fmla="*/ 92240 w 569971"/>
                <a:gd name="connsiteY6" fmla="*/ 284986 h 569971"/>
                <a:gd name="connsiteX7" fmla="*/ 100071 w 569971"/>
                <a:gd name="connsiteY7" fmla="*/ 378096 h 569971"/>
                <a:gd name="connsiteX8" fmla="*/ 134009 w 569971"/>
                <a:gd name="connsiteY8" fmla="*/ 412033 h 569971"/>
                <a:gd name="connsiteX9" fmla="*/ 285421 w 569971"/>
                <a:gd name="connsiteY9" fmla="*/ 420299 h 569971"/>
                <a:gd name="connsiteX10" fmla="*/ 436833 w 569971"/>
                <a:gd name="connsiteY10" fmla="*/ 412468 h 569971"/>
                <a:gd name="connsiteX11" fmla="*/ 470770 w 569971"/>
                <a:gd name="connsiteY11" fmla="*/ 378531 h 569971"/>
                <a:gd name="connsiteX12" fmla="*/ 478602 w 569971"/>
                <a:gd name="connsiteY12" fmla="*/ 285421 h 569971"/>
                <a:gd name="connsiteX13" fmla="*/ 470770 w 569971"/>
                <a:gd name="connsiteY13" fmla="*/ 191876 h 569971"/>
                <a:gd name="connsiteX14" fmla="*/ 436833 w 569971"/>
                <a:gd name="connsiteY14" fmla="*/ 157939 h 569971"/>
                <a:gd name="connsiteX15" fmla="*/ 285421 w 569971"/>
                <a:gd name="connsiteY15" fmla="*/ 149672 h 569971"/>
                <a:gd name="connsiteX16" fmla="*/ 284986 w 569971"/>
                <a:gd name="connsiteY16" fmla="*/ 0 h 569971"/>
                <a:gd name="connsiteX17" fmla="*/ 569971 w 569971"/>
                <a:gd name="connsiteY17" fmla="*/ 284986 h 569971"/>
                <a:gd name="connsiteX18" fmla="*/ 284986 w 569971"/>
                <a:gd name="connsiteY18" fmla="*/ 569971 h 569971"/>
                <a:gd name="connsiteX19" fmla="*/ 0 w 569971"/>
                <a:gd name="connsiteY19" fmla="*/ 284986 h 569971"/>
                <a:gd name="connsiteX20" fmla="*/ 284986 w 569971"/>
                <a:gd name="connsiteY20" fmla="*/ 0 h 569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569971" h="569971">
                  <a:moveTo>
                    <a:pt x="246262" y="227119"/>
                  </a:moveTo>
                  <a:lnTo>
                    <a:pt x="347204" y="284986"/>
                  </a:lnTo>
                  <a:lnTo>
                    <a:pt x="246262" y="343289"/>
                  </a:lnTo>
                  <a:close/>
                  <a:moveTo>
                    <a:pt x="285421" y="149672"/>
                  </a:moveTo>
                  <a:cubicBezTo>
                    <a:pt x="285421" y="149672"/>
                    <a:pt x="164465" y="149672"/>
                    <a:pt x="134009" y="157504"/>
                  </a:cubicBezTo>
                  <a:cubicBezTo>
                    <a:pt x="117910" y="161854"/>
                    <a:pt x="104422" y="175342"/>
                    <a:pt x="100071" y="191876"/>
                  </a:cubicBezTo>
                  <a:cubicBezTo>
                    <a:pt x="92240" y="222332"/>
                    <a:pt x="92240" y="284986"/>
                    <a:pt x="92240" y="284986"/>
                  </a:cubicBezTo>
                  <a:cubicBezTo>
                    <a:pt x="92240" y="284986"/>
                    <a:pt x="92240" y="348074"/>
                    <a:pt x="100071" y="378096"/>
                  </a:cubicBezTo>
                  <a:cubicBezTo>
                    <a:pt x="104422" y="394629"/>
                    <a:pt x="117475" y="407682"/>
                    <a:pt x="134009" y="412033"/>
                  </a:cubicBezTo>
                  <a:cubicBezTo>
                    <a:pt x="164465" y="420299"/>
                    <a:pt x="285421" y="420299"/>
                    <a:pt x="285421" y="420299"/>
                  </a:cubicBezTo>
                  <a:cubicBezTo>
                    <a:pt x="285421" y="420299"/>
                    <a:pt x="406377" y="420299"/>
                    <a:pt x="436833" y="412468"/>
                  </a:cubicBezTo>
                  <a:cubicBezTo>
                    <a:pt x="453367" y="408117"/>
                    <a:pt x="466419" y="395064"/>
                    <a:pt x="470770" y="378531"/>
                  </a:cubicBezTo>
                  <a:cubicBezTo>
                    <a:pt x="478602" y="348074"/>
                    <a:pt x="478602" y="285421"/>
                    <a:pt x="478602" y="285421"/>
                  </a:cubicBezTo>
                  <a:cubicBezTo>
                    <a:pt x="478602" y="285421"/>
                    <a:pt x="479037" y="222332"/>
                    <a:pt x="470770" y="191876"/>
                  </a:cubicBezTo>
                  <a:cubicBezTo>
                    <a:pt x="466419" y="175342"/>
                    <a:pt x="453367" y="162290"/>
                    <a:pt x="436833" y="157939"/>
                  </a:cubicBezTo>
                  <a:cubicBezTo>
                    <a:pt x="406812" y="149672"/>
                    <a:pt x="285421" y="149672"/>
                    <a:pt x="285421" y="149672"/>
                  </a:cubicBezTo>
                  <a:close/>
                  <a:moveTo>
                    <a:pt x="284986" y="0"/>
                  </a:moveTo>
                  <a:cubicBezTo>
                    <a:pt x="442054" y="0"/>
                    <a:pt x="569971" y="127482"/>
                    <a:pt x="569971" y="284986"/>
                  </a:cubicBezTo>
                  <a:cubicBezTo>
                    <a:pt x="569971" y="442489"/>
                    <a:pt x="442489" y="569971"/>
                    <a:pt x="284986" y="569971"/>
                  </a:cubicBezTo>
                  <a:cubicBezTo>
                    <a:pt x="127482" y="569971"/>
                    <a:pt x="0" y="442489"/>
                    <a:pt x="0" y="284986"/>
                  </a:cubicBezTo>
                  <a:cubicBezTo>
                    <a:pt x="0" y="127482"/>
                    <a:pt x="127482" y="0"/>
                    <a:pt x="284986" y="0"/>
                  </a:cubicBezTo>
                  <a:close/>
                </a:path>
              </a:pathLst>
            </a:custGeom>
            <a:solidFill>
              <a:srgbClr val="002F4F"/>
            </a:solidFill>
            <a:ln w="4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1100" dirty="0">
                <a:solidFill>
                  <a:srgbClr val="002F4F"/>
                </a:solidFill>
              </a:endParaRPr>
            </a:p>
          </p:txBody>
        </p:sp>
        <p:sp>
          <p:nvSpPr>
            <p:cNvPr id="29" name="CaixaDeTexto 28">
              <a:extLst>
                <a:ext uri="{FF2B5EF4-FFF2-40B4-BE49-F238E27FC236}">
                  <a16:creationId xmlns:a16="http://schemas.microsoft.com/office/drawing/2014/main" id="{6EEF5D39-F7CC-6851-AEBF-5D66C1EFBD54}"/>
                </a:ext>
              </a:extLst>
            </p:cNvPr>
            <p:cNvSpPr txBox="1"/>
            <p:nvPr/>
          </p:nvSpPr>
          <p:spPr>
            <a:xfrm>
              <a:off x="399123" y="5795252"/>
              <a:ext cx="164182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200" dirty="0">
                  <a:solidFill>
                    <a:srgbClr val="002F4F"/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/presalpetroleoppsa</a:t>
              </a:r>
            </a:p>
          </p:txBody>
        </p:sp>
      </p:grpSp>
      <p:grpSp>
        <p:nvGrpSpPr>
          <p:cNvPr id="30" name="Agrupar 29">
            <a:extLst>
              <a:ext uri="{FF2B5EF4-FFF2-40B4-BE49-F238E27FC236}">
                <a16:creationId xmlns:a16="http://schemas.microsoft.com/office/drawing/2014/main" id="{5C462466-8D8B-5C78-0971-AF099B51930A}"/>
              </a:ext>
            </a:extLst>
          </p:cNvPr>
          <p:cNvGrpSpPr/>
          <p:nvPr/>
        </p:nvGrpSpPr>
        <p:grpSpPr>
          <a:xfrm>
            <a:off x="8589945" y="5852405"/>
            <a:ext cx="1384380" cy="276999"/>
            <a:chOff x="2701522" y="5792077"/>
            <a:chExt cx="1384380" cy="276999"/>
          </a:xfrm>
        </p:grpSpPr>
        <p:sp>
          <p:nvSpPr>
            <p:cNvPr id="31" name="Gráfico 4">
              <a:extLst>
                <a:ext uri="{FF2B5EF4-FFF2-40B4-BE49-F238E27FC236}">
                  <a16:creationId xmlns:a16="http://schemas.microsoft.com/office/drawing/2014/main" id="{A6178BDC-0E7A-D0E2-7DAD-6B9127BBC521}"/>
                </a:ext>
              </a:extLst>
            </p:cNvPr>
            <p:cNvSpPr/>
            <p:nvPr/>
          </p:nvSpPr>
          <p:spPr>
            <a:xfrm>
              <a:off x="2701522" y="5828791"/>
              <a:ext cx="216000" cy="216000"/>
            </a:xfrm>
            <a:custGeom>
              <a:avLst/>
              <a:gdLst>
                <a:gd name="connsiteX0" fmla="*/ 335456 w 569971"/>
                <a:gd name="connsiteY0" fmla="*/ 284986 h 569971"/>
                <a:gd name="connsiteX1" fmla="*/ 284986 w 569971"/>
                <a:gd name="connsiteY1" fmla="*/ 234515 h 569971"/>
                <a:gd name="connsiteX2" fmla="*/ 234515 w 569971"/>
                <a:gd name="connsiteY2" fmla="*/ 284986 h 569971"/>
                <a:gd name="connsiteX3" fmla="*/ 284986 w 569971"/>
                <a:gd name="connsiteY3" fmla="*/ 335456 h 569971"/>
                <a:gd name="connsiteX4" fmla="*/ 335456 w 569971"/>
                <a:gd name="connsiteY4" fmla="*/ 284986 h 569971"/>
                <a:gd name="connsiteX5" fmla="*/ 395934 w 569971"/>
                <a:gd name="connsiteY5" fmla="*/ 194922 h 569971"/>
                <a:gd name="connsiteX6" fmla="*/ 375485 w 569971"/>
                <a:gd name="connsiteY6" fmla="*/ 215371 h 569971"/>
                <a:gd name="connsiteX7" fmla="*/ 355036 w 569971"/>
                <a:gd name="connsiteY7" fmla="*/ 194922 h 569971"/>
                <a:gd name="connsiteX8" fmla="*/ 375485 w 569971"/>
                <a:gd name="connsiteY8" fmla="*/ 174472 h 569971"/>
                <a:gd name="connsiteX9" fmla="*/ 395934 w 569971"/>
                <a:gd name="connsiteY9" fmla="*/ 194922 h 569971"/>
                <a:gd name="connsiteX10" fmla="*/ 372439 w 569971"/>
                <a:gd name="connsiteY10" fmla="*/ 284986 h 569971"/>
                <a:gd name="connsiteX11" fmla="*/ 284986 w 569971"/>
                <a:gd name="connsiteY11" fmla="*/ 372439 h 569971"/>
                <a:gd name="connsiteX12" fmla="*/ 197532 w 569971"/>
                <a:gd name="connsiteY12" fmla="*/ 284986 h 569971"/>
                <a:gd name="connsiteX13" fmla="*/ 284986 w 569971"/>
                <a:gd name="connsiteY13" fmla="*/ 197532 h 569971"/>
                <a:gd name="connsiteX14" fmla="*/ 372439 w 569971"/>
                <a:gd name="connsiteY14" fmla="*/ 284986 h 569971"/>
                <a:gd name="connsiteX15" fmla="*/ 417689 w 569971"/>
                <a:gd name="connsiteY15" fmla="*/ 368959 h 569971"/>
                <a:gd name="connsiteX16" fmla="*/ 417689 w 569971"/>
                <a:gd name="connsiteY16" fmla="*/ 201013 h 569971"/>
                <a:gd name="connsiteX17" fmla="*/ 368959 w 569971"/>
                <a:gd name="connsiteY17" fmla="*/ 152282 h 569971"/>
                <a:gd name="connsiteX18" fmla="*/ 201013 w 569971"/>
                <a:gd name="connsiteY18" fmla="*/ 152282 h 569971"/>
                <a:gd name="connsiteX19" fmla="*/ 152282 w 569971"/>
                <a:gd name="connsiteY19" fmla="*/ 201013 h 569971"/>
                <a:gd name="connsiteX20" fmla="*/ 152282 w 569971"/>
                <a:gd name="connsiteY20" fmla="*/ 368959 h 569971"/>
                <a:gd name="connsiteX21" fmla="*/ 201013 w 569971"/>
                <a:gd name="connsiteY21" fmla="*/ 417689 h 569971"/>
                <a:gd name="connsiteX22" fmla="*/ 368959 w 569971"/>
                <a:gd name="connsiteY22" fmla="*/ 417689 h 569971"/>
                <a:gd name="connsiteX23" fmla="*/ 417689 w 569971"/>
                <a:gd name="connsiteY23" fmla="*/ 368959 h 569971"/>
                <a:gd name="connsiteX24" fmla="*/ 454672 w 569971"/>
                <a:gd name="connsiteY24" fmla="*/ 368959 h 569971"/>
                <a:gd name="connsiteX25" fmla="*/ 369394 w 569971"/>
                <a:gd name="connsiteY25" fmla="*/ 454237 h 569971"/>
                <a:gd name="connsiteX26" fmla="*/ 201448 w 569971"/>
                <a:gd name="connsiteY26" fmla="*/ 454237 h 569971"/>
                <a:gd name="connsiteX27" fmla="*/ 116170 w 569971"/>
                <a:gd name="connsiteY27" fmla="*/ 368959 h 569971"/>
                <a:gd name="connsiteX28" fmla="*/ 116170 w 569971"/>
                <a:gd name="connsiteY28" fmla="*/ 201013 h 569971"/>
                <a:gd name="connsiteX29" fmla="*/ 201448 w 569971"/>
                <a:gd name="connsiteY29" fmla="*/ 115735 h 569971"/>
                <a:gd name="connsiteX30" fmla="*/ 369394 w 569971"/>
                <a:gd name="connsiteY30" fmla="*/ 115735 h 569971"/>
                <a:gd name="connsiteX31" fmla="*/ 454672 w 569971"/>
                <a:gd name="connsiteY31" fmla="*/ 201013 h 569971"/>
                <a:gd name="connsiteX32" fmla="*/ 454672 w 569971"/>
                <a:gd name="connsiteY32" fmla="*/ 368959 h 569971"/>
                <a:gd name="connsiteX33" fmla="*/ 569971 w 569971"/>
                <a:gd name="connsiteY33" fmla="*/ 284986 h 569971"/>
                <a:gd name="connsiteX34" fmla="*/ 284986 w 569971"/>
                <a:gd name="connsiteY34" fmla="*/ 0 h 569971"/>
                <a:gd name="connsiteX35" fmla="*/ 0 w 569971"/>
                <a:gd name="connsiteY35" fmla="*/ 284986 h 569971"/>
                <a:gd name="connsiteX36" fmla="*/ 284986 w 569971"/>
                <a:gd name="connsiteY36" fmla="*/ 569971 h 569971"/>
                <a:gd name="connsiteX37" fmla="*/ 569971 w 569971"/>
                <a:gd name="connsiteY37" fmla="*/ 284986 h 569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569971" h="569971">
                  <a:moveTo>
                    <a:pt x="335456" y="284986"/>
                  </a:moveTo>
                  <a:cubicBezTo>
                    <a:pt x="335456" y="257140"/>
                    <a:pt x="312832" y="234515"/>
                    <a:pt x="284986" y="234515"/>
                  </a:cubicBezTo>
                  <a:cubicBezTo>
                    <a:pt x="257140" y="234515"/>
                    <a:pt x="234515" y="257140"/>
                    <a:pt x="234515" y="284986"/>
                  </a:cubicBezTo>
                  <a:cubicBezTo>
                    <a:pt x="234515" y="312832"/>
                    <a:pt x="257140" y="335456"/>
                    <a:pt x="284986" y="335456"/>
                  </a:cubicBezTo>
                  <a:cubicBezTo>
                    <a:pt x="312832" y="335456"/>
                    <a:pt x="335456" y="312832"/>
                    <a:pt x="335456" y="284986"/>
                  </a:cubicBezTo>
                  <a:moveTo>
                    <a:pt x="395934" y="194922"/>
                  </a:moveTo>
                  <a:cubicBezTo>
                    <a:pt x="395934" y="206234"/>
                    <a:pt x="386797" y="215371"/>
                    <a:pt x="375485" y="215371"/>
                  </a:cubicBezTo>
                  <a:cubicBezTo>
                    <a:pt x="364173" y="215371"/>
                    <a:pt x="355036" y="206234"/>
                    <a:pt x="355036" y="194922"/>
                  </a:cubicBezTo>
                  <a:cubicBezTo>
                    <a:pt x="355036" y="183609"/>
                    <a:pt x="364173" y="174472"/>
                    <a:pt x="375485" y="174472"/>
                  </a:cubicBezTo>
                  <a:cubicBezTo>
                    <a:pt x="386797" y="174472"/>
                    <a:pt x="395934" y="183609"/>
                    <a:pt x="395934" y="194922"/>
                  </a:cubicBezTo>
                  <a:moveTo>
                    <a:pt x="372439" y="284986"/>
                  </a:moveTo>
                  <a:cubicBezTo>
                    <a:pt x="372439" y="333281"/>
                    <a:pt x="333281" y="372439"/>
                    <a:pt x="284986" y="372439"/>
                  </a:cubicBezTo>
                  <a:cubicBezTo>
                    <a:pt x="236690" y="372439"/>
                    <a:pt x="197532" y="333281"/>
                    <a:pt x="197532" y="284986"/>
                  </a:cubicBezTo>
                  <a:cubicBezTo>
                    <a:pt x="197532" y="236690"/>
                    <a:pt x="236690" y="197532"/>
                    <a:pt x="284986" y="197532"/>
                  </a:cubicBezTo>
                  <a:cubicBezTo>
                    <a:pt x="333281" y="197532"/>
                    <a:pt x="372439" y="236690"/>
                    <a:pt x="372439" y="284986"/>
                  </a:cubicBezTo>
                  <a:moveTo>
                    <a:pt x="417689" y="368959"/>
                  </a:moveTo>
                  <a:lnTo>
                    <a:pt x="417689" y="201013"/>
                  </a:lnTo>
                  <a:cubicBezTo>
                    <a:pt x="417689" y="174037"/>
                    <a:pt x="395934" y="152282"/>
                    <a:pt x="368959" y="152282"/>
                  </a:cubicBezTo>
                  <a:lnTo>
                    <a:pt x="201013" y="152282"/>
                  </a:lnTo>
                  <a:cubicBezTo>
                    <a:pt x="174037" y="152282"/>
                    <a:pt x="152282" y="174037"/>
                    <a:pt x="152282" y="201013"/>
                  </a:cubicBezTo>
                  <a:lnTo>
                    <a:pt x="152282" y="368959"/>
                  </a:lnTo>
                  <a:cubicBezTo>
                    <a:pt x="152282" y="395934"/>
                    <a:pt x="174037" y="417689"/>
                    <a:pt x="201013" y="417689"/>
                  </a:cubicBezTo>
                  <a:lnTo>
                    <a:pt x="368959" y="417689"/>
                  </a:lnTo>
                  <a:cubicBezTo>
                    <a:pt x="395934" y="417689"/>
                    <a:pt x="417689" y="395934"/>
                    <a:pt x="417689" y="368959"/>
                  </a:cubicBezTo>
                  <a:moveTo>
                    <a:pt x="454672" y="368959"/>
                  </a:moveTo>
                  <a:cubicBezTo>
                    <a:pt x="454672" y="415948"/>
                    <a:pt x="416384" y="454237"/>
                    <a:pt x="369394" y="454237"/>
                  </a:cubicBezTo>
                  <a:lnTo>
                    <a:pt x="201448" y="454237"/>
                  </a:lnTo>
                  <a:cubicBezTo>
                    <a:pt x="154458" y="454237"/>
                    <a:pt x="116170" y="415948"/>
                    <a:pt x="116170" y="368959"/>
                  </a:cubicBezTo>
                  <a:lnTo>
                    <a:pt x="116170" y="201013"/>
                  </a:lnTo>
                  <a:cubicBezTo>
                    <a:pt x="116170" y="154023"/>
                    <a:pt x="154458" y="115735"/>
                    <a:pt x="201448" y="115735"/>
                  </a:cubicBezTo>
                  <a:lnTo>
                    <a:pt x="369394" y="115735"/>
                  </a:lnTo>
                  <a:cubicBezTo>
                    <a:pt x="416384" y="115735"/>
                    <a:pt x="454672" y="154023"/>
                    <a:pt x="454672" y="201013"/>
                  </a:cubicBezTo>
                  <a:lnTo>
                    <a:pt x="454672" y="368959"/>
                  </a:lnTo>
                  <a:close/>
                  <a:moveTo>
                    <a:pt x="569971" y="284986"/>
                  </a:moveTo>
                  <a:cubicBezTo>
                    <a:pt x="569971" y="127482"/>
                    <a:pt x="442489" y="0"/>
                    <a:pt x="284986" y="0"/>
                  </a:cubicBezTo>
                  <a:cubicBezTo>
                    <a:pt x="127482" y="0"/>
                    <a:pt x="0" y="127482"/>
                    <a:pt x="0" y="284986"/>
                  </a:cubicBezTo>
                  <a:cubicBezTo>
                    <a:pt x="0" y="442489"/>
                    <a:pt x="127482" y="569971"/>
                    <a:pt x="284986" y="569971"/>
                  </a:cubicBezTo>
                  <a:cubicBezTo>
                    <a:pt x="442489" y="569971"/>
                    <a:pt x="569971" y="442489"/>
                    <a:pt x="569971" y="284986"/>
                  </a:cubicBezTo>
                </a:path>
              </a:pathLst>
            </a:custGeom>
            <a:solidFill>
              <a:srgbClr val="002F4F"/>
            </a:solidFill>
            <a:ln w="4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1100" dirty="0">
                <a:solidFill>
                  <a:srgbClr val="002F4F"/>
                </a:solidFill>
              </a:endParaRPr>
            </a:p>
          </p:txBody>
        </p:sp>
        <p:sp>
          <p:nvSpPr>
            <p:cNvPr id="32" name="CaixaDeTexto 31">
              <a:extLst>
                <a:ext uri="{FF2B5EF4-FFF2-40B4-BE49-F238E27FC236}">
                  <a16:creationId xmlns:a16="http://schemas.microsoft.com/office/drawing/2014/main" id="{9660992A-C7C8-44E9-971F-328BB1F09FF8}"/>
                </a:ext>
              </a:extLst>
            </p:cNvPr>
            <p:cNvSpPr txBox="1"/>
            <p:nvPr/>
          </p:nvSpPr>
          <p:spPr>
            <a:xfrm>
              <a:off x="2883916" y="5792077"/>
              <a:ext cx="120198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200" dirty="0">
                  <a:solidFill>
                    <a:srgbClr val="002F4F"/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/presalpetroleo</a:t>
              </a:r>
            </a:p>
          </p:txBody>
        </p:sp>
      </p:grpSp>
      <p:grpSp>
        <p:nvGrpSpPr>
          <p:cNvPr id="33" name="Agrupar 32">
            <a:extLst>
              <a:ext uri="{FF2B5EF4-FFF2-40B4-BE49-F238E27FC236}">
                <a16:creationId xmlns:a16="http://schemas.microsoft.com/office/drawing/2014/main" id="{72284A1E-41BF-0ADA-D0EC-8038BFBCF3AE}"/>
              </a:ext>
            </a:extLst>
          </p:cNvPr>
          <p:cNvGrpSpPr/>
          <p:nvPr/>
        </p:nvGrpSpPr>
        <p:grpSpPr>
          <a:xfrm>
            <a:off x="8589945" y="6159791"/>
            <a:ext cx="2084013" cy="276999"/>
            <a:chOff x="4784207" y="5792077"/>
            <a:chExt cx="2084013" cy="276999"/>
          </a:xfrm>
        </p:grpSpPr>
        <p:sp>
          <p:nvSpPr>
            <p:cNvPr id="34" name="Gráfico 4">
              <a:extLst>
                <a:ext uri="{FF2B5EF4-FFF2-40B4-BE49-F238E27FC236}">
                  <a16:creationId xmlns:a16="http://schemas.microsoft.com/office/drawing/2014/main" id="{7A12E100-DF6F-00F5-6474-94151A70B320}"/>
                </a:ext>
              </a:extLst>
            </p:cNvPr>
            <p:cNvSpPr/>
            <p:nvPr/>
          </p:nvSpPr>
          <p:spPr>
            <a:xfrm>
              <a:off x="4784207" y="5826829"/>
              <a:ext cx="216000" cy="216000"/>
            </a:xfrm>
            <a:custGeom>
              <a:avLst/>
              <a:gdLst>
                <a:gd name="connsiteX0" fmla="*/ 284986 w 569971"/>
                <a:gd name="connsiteY0" fmla="*/ 0 h 569971"/>
                <a:gd name="connsiteX1" fmla="*/ 0 w 569971"/>
                <a:gd name="connsiteY1" fmla="*/ 284986 h 569971"/>
                <a:gd name="connsiteX2" fmla="*/ 284986 w 569971"/>
                <a:gd name="connsiteY2" fmla="*/ 569971 h 569971"/>
                <a:gd name="connsiteX3" fmla="*/ 569971 w 569971"/>
                <a:gd name="connsiteY3" fmla="*/ 284986 h 569971"/>
                <a:gd name="connsiteX4" fmla="*/ 284986 w 569971"/>
                <a:gd name="connsiteY4" fmla="*/ 0 h 569971"/>
                <a:gd name="connsiteX5" fmla="*/ 284986 w 569971"/>
                <a:gd name="connsiteY5" fmla="*/ 0 h 569971"/>
                <a:gd name="connsiteX6" fmla="*/ 202318 w 569971"/>
                <a:gd name="connsiteY6" fmla="*/ 430742 h 569971"/>
                <a:gd name="connsiteX7" fmla="*/ 132703 w 569971"/>
                <a:gd name="connsiteY7" fmla="*/ 430742 h 569971"/>
                <a:gd name="connsiteX8" fmla="*/ 132703 w 569971"/>
                <a:gd name="connsiteY8" fmla="*/ 221897 h 569971"/>
                <a:gd name="connsiteX9" fmla="*/ 202318 w 569971"/>
                <a:gd name="connsiteY9" fmla="*/ 221897 h 569971"/>
                <a:gd name="connsiteX10" fmla="*/ 202318 w 569971"/>
                <a:gd name="connsiteY10" fmla="*/ 430742 h 569971"/>
                <a:gd name="connsiteX11" fmla="*/ 167511 w 569971"/>
                <a:gd name="connsiteY11" fmla="*/ 193616 h 569971"/>
                <a:gd name="connsiteX12" fmla="*/ 167076 w 569971"/>
                <a:gd name="connsiteY12" fmla="*/ 193616 h 569971"/>
                <a:gd name="connsiteX13" fmla="*/ 128788 w 569971"/>
                <a:gd name="connsiteY13" fmla="*/ 157504 h 569971"/>
                <a:gd name="connsiteX14" fmla="*/ 167946 w 569971"/>
                <a:gd name="connsiteY14" fmla="*/ 121391 h 569971"/>
                <a:gd name="connsiteX15" fmla="*/ 206669 w 569971"/>
                <a:gd name="connsiteY15" fmla="*/ 157504 h 569971"/>
                <a:gd name="connsiteX16" fmla="*/ 167511 w 569971"/>
                <a:gd name="connsiteY16" fmla="*/ 193616 h 569971"/>
                <a:gd name="connsiteX17" fmla="*/ 167511 w 569971"/>
                <a:gd name="connsiteY17" fmla="*/ 193616 h 569971"/>
                <a:gd name="connsiteX18" fmla="*/ 452496 w 569971"/>
                <a:gd name="connsiteY18" fmla="*/ 430742 h 569971"/>
                <a:gd name="connsiteX19" fmla="*/ 383317 w 569971"/>
                <a:gd name="connsiteY19" fmla="*/ 430742 h 569971"/>
                <a:gd name="connsiteX20" fmla="*/ 383317 w 569971"/>
                <a:gd name="connsiteY20" fmla="*/ 318923 h 569971"/>
                <a:gd name="connsiteX21" fmla="*/ 348074 w 569971"/>
                <a:gd name="connsiteY21" fmla="*/ 271498 h 569971"/>
                <a:gd name="connsiteX22" fmla="*/ 312397 w 569971"/>
                <a:gd name="connsiteY22" fmla="*/ 296733 h 569971"/>
                <a:gd name="connsiteX23" fmla="*/ 310221 w 569971"/>
                <a:gd name="connsiteY23" fmla="*/ 313702 h 569971"/>
                <a:gd name="connsiteX24" fmla="*/ 310221 w 569971"/>
                <a:gd name="connsiteY24" fmla="*/ 430307 h 569971"/>
                <a:gd name="connsiteX25" fmla="*/ 240606 w 569971"/>
                <a:gd name="connsiteY25" fmla="*/ 430307 h 569971"/>
                <a:gd name="connsiteX26" fmla="*/ 240606 w 569971"/>
                <a:gd name="connsiteY26" fmla="*/ 221462 h 569971"/>
                <a:gd name="connsiteX27" fmla="*/ 310221 w 569971"/>
                <a:gd name="connsiteY27" fmla="*/ 221462 h 569971"/>
                <a:gd name="connsiteX28" fmla="*/ 310221 w 569971"/>
                <a:gd name="connsiteY28" fmla="*/ 251048 h 569971"/>
                <a:gd name="connsiteX29" fmla="*/ 372874 w 569971"/>
                <a:gd name="connsiteY29" fmla="*/ 216676 h 569971"/>
                <a:gd name="connsiteX30" fmla="*/ 452932 w 569971"/>
                <a:gd name="connsiteY30" fmla="*/ 310656 h 569971"/>
                <a:gd name="connsiteX31" fmla="*/ 452932 w 569971"/>
                <a:gd name="connsiteY31" fmla="*/ 430742 h 569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569971" h="569971">
                  <a:moveTo>
                    <a:pt x="284986" y="0"/>
                  </a:moveTo>
                  <a:cubicBezTo>
                    <a:pt x="127482" y="0"/>
                    <a:pt x="0" y="127482"/>
                    <a:pt x="0" y="284986"/>
                  </a:cubicBezTo>
                  <a:cubicBezTo>
                    <a:pt x="0" y="442489"/>
                    <a:pt x="127482" y="569971"/>
                    <a:pt x="284986" y="569971"/>
                  </a:cubicBezTo>
                  <a:cubicBezTo>
                    <a:pt x="442489" y="569971"/>
                    <a:pt x="569971" y="442489"/>
                    <a:pt x="569971" y="284986"/>
                  </a:cubicBezTo>
                  <a:cubicBezTo>
                    <a:pt x="569971" y="127482"/>
                    <a:pt x="442489" y="0"/>
                    <a:pt x="284986" y="0"/>
                  </a:cubicBezTo>
                  <a:lnTo>
                    <a:pt x="284986" y="0"/>
                  </a:lnTo>
                  <a:close/>
                  <a:moveTo>
                    <a:pt x="202318" y="430742"/>
                  </a:moveTo>
                  <a:lnTo>
                    <a:pt x="132703" y="430742"/>
                  </a:lnTo>
                  <a:lnTo>
                    <a:pt x="132703" y="221897"/>
                  </a:lnTo>
                  <a:lnTo>
                    <a:pt x="202318" y="221897"/>
                  </a:lnTo>
                  <a:lnTo>
                    <a:pt x="202318" y="430742"/>
                  </a:lnTo>
                  <a:close/>
                  <a:moveTo>
                    <a:pt x="167511" y="193616"/>
                  </a:moveTo>
                  <a:lnTo>
                    <a:pt x="167076" y="193616"/>
                  </a:lnTo>
                  <a:cubicBezTo>
                    <a:pt x="143581" y="193616"/>
                    <a:pt x="128788" y="177518"/>
                    <a:pt x="128788" y="157504"/>
                  </a:cubicBezTo>
                  <a:cubicBezTo>
                    <a:pt x="128788" y="137054"/>
                    <a:pt x="144451" y="121391"/>
                    <a:pt x="167946" y="121391"/>
                  </a:cubicBezTo>
                  <a:cubicBezTo>
                    <a:pt x="191876" y="121391"/>
                    <a:pt x="206234" y="137054"/>
                    <a:pt x="206669" y="157504"/>
                  </a:cubicBezTo>
                  <a:cubicBezTo>
                    <a:pt x="206669" y="177518"/>
                    <a:pt x="191441" y="193616"/>
                    <a:pt x="167511" y="193616"/>
                  </a:cubicBezTo>
                  <a:lnTo>
                    <a:pt x="167511" y="193616"/>
                  </a:lnTo>
                  <a:close/>
                  <a:moveTo>
                    <a:pt x="452496" y="430742"/>
                  </a:moveTo>
                  <a:lnTo>
                    <a:pt x="383317" y="430742"/>
                  </a:lnTo>
                  <a:lnTo>
                    <a:pt x="383317" y="318923"/>
                  </a:lnTo>
                  <a:cubicBezTo>
                    <a:pt x="383317" y="290642"/>
                    <a:pt x="373310" y="271498"/>
                    <a:pt x="348074" y="271498"/>
                  </a:cubicBezTo>
                  <a:cubicBezTo>
                    <a:pt x="328930" y="271498"/>
                    <a:pt x="317618" y="284551"/>
                    <a:pt x="312397" y="296733"/>
                  </a:cubicBezTo>
                  <a:cubicBezTo>
                    <a:pt x="310656" y="301084"/>
                    <a:pt x="310221" y="307610"/>
                    <a:pt x="310221" y="313702"/>
                  </a:cubicBezTo>
                  <a:lnTo>
                    <a:pt x="310221" y="430307"/>
                  </a:lnTo>
                  <a:lnTo>
                    <a:pt x="240606" y="430307"/>
                  </a:lnTo>
                  <a:cubicBezTo>
                    <a:pt x="240606" y="430307"/>
                    <a:pt x="241476" y="241041"/>
                    <a:pt x="240606" y="221462"/>
                  </a:cubicBezTo>
                  <a:lnTo>
                    <a:pt x="310221" y="221462"/>
                  </a:lnTo>
                  <a:lnTo>
                    <a:pt x="310221" y="251048"/>
                  </a:lnTo>
                  <a:cubicBezTo>
                    <a:pt x="319358" y="236690"/>
                    <a:pt x="335892" y="216676"/>
                    <a:pt x="372874" y="216676"/>
                  </a:cubicBezTo>
                  <a:cubicBezTo>
                    <a:pt x="418559" y="216676"/>
                    <a:pt x="452932" y="246697"/>
                    <a:pt x="452932" y="310656"/>
                  </a:cubicBezTo>
                  <a:lnTo>
                    <a:pt x="452932" y="430742"/>
                  </a:lnTo>
                  <a:close/>
                </a:path>
              </a:pathLst>
            </a:custGeom>
            <a:solidFill>
              <a:srgbClr val="002F4F"/>
            </a:solidFill>
            <a:ln w="4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1100" dirty="0">
                <a:solidFill>
                  <a:srgbClr val="002F4F"/>
                </a:solidFill>
              </a:endParaRPr>
            </a:p>
          </p:txBody>
        </p:sp>
        <p:sp>
          <p:nvSpPr>
            <p:cNvPr id="35" name="CaixaDeTexto 34">
              <a:extLst>
                <a:ext uri="{FF2B5EF4-FFF2-40B4-BE49-F238E27FC236}">
                  <a16:creationId xmlns:a16="http://schemas.microsoft.com/office/drawing/2014/main" id="{65020EC5-F24F-8D75-F2A7-D32EBCC2A10F}"/>
                </a:ext>
              </a:extLst>
            </p:cNvPr>
            <p:cNvSpPr txBox="1"/>
            <p:nvPr/>
          </p:nvSpPr>
          <p:spPr>
            <a:xfrm>
              <a:off x="4982606" y="5792077"/>
              <a:ext cx="188561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200" dirty="0">
                  <a:solidFill>
                    <a:srgbClr val="002F4F"/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/pre-sal-petroleo-ppsa</a:t>
              </a:r>
            </a:p>
          </p:txBody>
        </p:sp>
      </p:grpSp>
      <p:pic>
        <p:nvPicPr>
          <p:cNvPr id="12" name="Imagem 11">
            <a:extLst>
              <a:ext uri="{FF2B5EF4-FFF2-40B4-BE49-F238E27FC236}">
                <a16:creationId xmlns:a16="http://schemas.microsoft.com/office/drawing/2014/main" id="{3369778F-8AEC-4E3D-B8D4-5B24F253CF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8065" y="1547857"/>
            <a:ext cx="1947926" cy="1947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383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ema do Office">
  <a:themeElements>
    <a:clrScheme name="PPSA Paleta Apresentações">
      <a:dk1>
        <a:srgbClr val="002F4F"/>
      </a:dk1>
      <a:lt1>
        <a:sysClr val="window" lastClr="FFFFFF"/>
      </a:lt1>
      <a:dk2>
        <a:srgbClr val="2C4272"/>
      </a:dk2>
      <a:lt2>
        <a:srgbClr val="BFCBD3"/>
      </a:lt2>
      <a:accent1>
        <a:srgbClr val="008192"/>
      </a:accent1>
      <a:accent2>
        <a:srgbClr val="5CA551"/>
      </a:accent2>
      <a:accent3>
        <a:srgbClr val="40637B"/>
      </a:accent3>
      <a:accent4>
        <a:srgbClr val="F4D205"/>
      </a:accent4>
      <a:accent5>
        <a:srgbClr val="80CCCD"/>
      </a:accent5>
      <a:accent6>
        <a:srgbClr val="2E5329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83DDB8A8EE0D0A4F9224919E1EE291EC" ma:contentTypeVersion="18" ma:contentTypeDescription="Crie um novo documento." ma:contentTypeScope="" ma:versionID="1cf334bab662ce7470a56e420ed4144f">
  <xsd:schema xmlns:xsd="http://www.w3.org/2001/XMLSchema" xmlns:xs="http://www.w3.org/2001/XMLSchema" xmlns:p="http://schemas.microsoft.com/office/2006/metadata/properties" xmlns:ns3="df04f808-34aa-4ec7-b570-9235d45eff31" xmlns:ns4="78bc998a-26d0-41a5-a3ff-3844a0b5771c" targetNamespace="http://schemas.microsoft.com/office/2006/metadata/properties" ma:root="true" ma:fieldsID="aad9602526ef03f02e0be9c267b86c96" ns3:_="" ns4:_="">
    <xsd:import namespace="df04f808-34aa-4ec7-b570-9235d45eff31"/>
    <xsd:import namespace="78bc998a-26d0-41a5-a3ff-3844a0b5771c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OCR" minOccurs="0"/>
                <xsd:element ref="ns4:MediaServiceDateTaken" minOccurs="0"/>
                <xsd:element ref="ns4:MediaServiceLocation" minOccurs="0"/>
                <xsd:element ref="ns4:MediaServiceEventHashCode" minOccurs="0"/>
                <xsd:element ref="ns4:MediaServiceGenerationTime" minOccurs="0"/>
                <xsd:element ref="ns4:MediaServiceAutoKeyPoints" minOccurs="0"/>
                <xsd:element ref="ns4:MediaServiceKeyPoints" minOccurs="0"/>
                <xsd:element ref="ns4:MediaLengthInSeconds" minOccurs="0"/>
                <xsd:element ref="ns4:_activity" minOccurs="0"/>
                <xsd:element ref="ns4:MediaServiceObjectDetectorVersions" minOccurs="0"/>
                <xsd:element ref="ns4:MediaServiceSystemTags" minOccurs="0"/>
                <xsd:element ref="ns4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f04f808-34aa-4ec7-b570-9235d45eff31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Hash de Dica de Compartilhamento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8bc998a-26d0-41a5-a3ff-3844a0b5771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MediaServiceAutoTags" ma:internalName="MediaServiceAutoTags" ma:readOnly="true">
      <xsd:simpleType>
        <xsd:restriction base="dms:Text"/>
      </xsd:simpleType>
    </xsd:element>
    <xsd:element name="MediaServiceOCR" ma:index="14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6" nillable="true" ma:displayName="MediaServiceLocation" ma:internalName="MediaServiceLocation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  <xsd:element name="_activity" ma:index="22" nillable="true" ma:displayName="_activity" ma:hidden="true" ma:internalName="_activity">
      <xsd:simpleType>
        <xsd:restriction base="dms:Note"/>
      </xsd:simpleType>
    </xsd:element>
    <xsd:element name="MediaServiceObjectDetectorVersions" ma:index="23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24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df04f808-34aa-4ec7-b570-9235d45eff31">
      <UserInfo>
        <DisplayName>Rodolfo Henrique de Saboia</DisplayName>
        <AccountId>10</AccountId>
        <AccountType/>
      </UserInfo>
    </SharedWithUsers>
    <_activity xmlns="78bc998a-26d0-41a5-a3ff-3844a0b5771c" xsi:nil="true"/>
  </documentManagement>
</p:properties>
</file>

<file path=customXml/itemProps1.xml><?xml version="1.0" encoding="utf-8"?>
<ds:datastoreItem xmlns:ds="http://schemas.openxmlformats.org/officeDocument/2006/customXml" ds:itemID="{0110C3CE-6B7C-401C-9AC5-2F85965D7B2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76C431D-FACE-4676-90CF-53F4F74B609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f04f808-34aa-4ec7-b570-9235d45eff31"/>
    <ds:schemaRef ds:uri="78bc998a-26d0-41a5-a3ff-3844a0b5771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A226280-A6F8-4284-94B9-712916044E52}">
  <ds:schemaRefs>
    <ds:schemaRef ds:uri="http://purl.org/dc/terms/"/>
    <ds:schemaRef ds:uri="http://schemas.microsoft.com/office/2006/metadata/properties"/>
    <ds:schemaRef ds:uri="http://purl.org/dc/dcmitype/"/>
    <ds:schemaRef ds:uri="http://schemas.microsoft.com/office/2006/documentManagement/types"/>
    <ds:schemaRef ds:uri="http://schemas.openxmlformats.org/package/2006/metadata/core-properties"/>
    <ds:schemaRef ds:uri="http://www.w3.org/XML/1998/namespace"/>
    <ds:schemaRef ds:uri="http://purl.org/dc/elements/1.1/"/>
    <ds:schemaRef ds:uri="http://schemas.microsoft.com/office/infopath/2007/PartnerControls"/>
    <ds:schemaRef ds:uri="78bc998a-26d0-41a5-a3ff-3844a0b5771c"/>
    <ds:schemaRef ds:uri="df04f808-34aa-4ec7-b570-9235d45eff31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11525</TotalTime>
  <Words>727</Words>
  <Application>Microsoft Office PowerPoint</Application>
  <PresentationFormat>Widescreen</PresentationFormat>
  <Paragraphs>180</Paragraphs>
  <Slides>8</Slides>
  <Notes>1</Notes>
  <HiddenSlides>0</HiddenSlides>
  <MMClips>0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8</vt:i4>
      </vt:variant>
    </vt:vector>
  </HeadingPairs>
  <TitlesOfParts>
    <vt:vector size="15" baseType="lpstr">
      <vt:lpstr>Aptos</vt:lpstr>
      <vt:lpstr>Aptos Black</vt:lpstr>
      <vt:lpstr>Aptos Display</vt:lpstr>
      <vt:lpstr>Aptos Narrow</vt:lpstr>
      <vt:lpstr>Arial</vt:lpstr>
      <vt:lpstr>Calibri</vt:lpstr>
      <vt:lpstr>Tema do Office</vt:lpstr>
      <vt:lpstr>5th PPSA Oil Tender June 26, 2025 - at B3 São Paulo Stock Exchange</vt:lpstr>
      <vt:lpstr>Apresentação do PowerPoint</vt:lpstr>
      <vt:lpstr>PPSA Oil Trading History (MMbbl)</vt:lpstr>
      <vt:lpstr>Apresentação do PowerPoint</vt:lpstr>
      <vt:lpstr>5th PPSA Oil Tender June 26, 2025 - at B3 São Paulo</vt:lpstr>
      <vt:lpstr>5th PPSA Oil Tender</vt:lpstr>
      <vt:lpstr>5th PPSA Oil Tender – Eligible Participants</vt:lpstr>
      <vt:lpstr>Thank you for your attention.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OIL, GAS AND BIOFUELS INDUSTRY IN BRAZIL</dc:title>
  <dc:creator>Tabita Yaling Cheng Loureiro</dc:creator>
  <cp:lastModifiedBy>Samir Passos Awad</cp:lastModifiedBy>
  <cp:revision>72</cp:revision>
  <cp:lastPrinted>2021-11-17T07:38:50Z</cp:lastPrinted>
  <dcterms:created xsi:type="dcterms:W3CDTF">2021-11-12T01:35:54Z</dcterms:created>
  <dcterms:modified xsi:type="dcterms:W3CDTF">2025-05-02T14:41:26Z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0x01010083DDB8A8EE0D0A4F9224919E1EE291EC</vt:lpwstr>
  </property>
  <property fmtid="{D5CDD505-2E9C-101B-9397-08002B2CF9AE}" pid="3" name="MediaServiceImageTags">
    <vt:lpwstr/>
  </property>
</Properties>
</file>